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E8EFF8"/>
    <a:srgbClr val="DEDF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30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55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9B22A-55EC-4A68-A1AE-1A1AE03C8C30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14B252-8EFF-4387-B930-F07556521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04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75000">
              <a:schemeClr val="accent2">
                <a:lumMod val="5000"/>
                <a:lumOff val="9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40079"/>
            <a:ext cx="12192000" cy="8372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82" y="6069012"/>
            <a:ext cx="2366964" cy="78898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9098" y="6069012"/>
            <a:ext cx="793714" cy="808277"/>
          </a:xfrm>
          <a:prstGeom prst="rect">
            <a:avLst/>
          </a:prstGeom>
        </p:spPr>
      </p:pic>
      <p:sp>
        <p:nvSpPr>
          <p:cNvPr id="11" name="Footer Placeholder 8"/>
          <p:cNvSpPr txBox="1">
            <a:spLocks/>
          </p:cNvSpPr>
          <p:nvPr userDrawn="1"/>
        </p:nvSpPr>
        <p:spPr>
          <a:xfrm>
            <a:off x="8021213" y="6271896"/>
            <a:ext cx="32178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>
                <a:solidFill>
                  <a:schemeClr val="tx1"/>
                </a:solidFill>
              </a:rPr>
              <a:t>South</a:t>
            </a:r>
            <a:r>
              <a:rPr lang="de-DE" baseline="0" dirty="0">
                <a:solidFill>
                  <a:schemeClr val="tx1"/>
                </a:solidFill>
              </a:rPr>
              <a:t> West Pacific </a:t>
            </a:r>
            <a:r>
              <a:rPr lang="de-DE" dirty="0">
                <a:solidFill>
                  <a:schemeClr val="tx1"/>
                </a:solidFill>
              </a:rPr>
              <a:t>Hydrographic Commission</a:t>
            </a:r>
            <a:endParaRPr lang="en-US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3826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6E37-4826-409A-84BF-C23BE3AFE5AD}" type="datetime1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41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737A-A71E-4586-A91E-10B206952AFF}" type="datetime1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123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flip="none" rotWithShape="1">
          <a:gsLst>
            <a:gs pos="75000">
              <a:schemeClr val="accent2">
                <a:lumMod val="5000"/>
                <a:lumOff val="9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9414"/>
            <a:ext cx="10515600" cy="540511"/>
          </a:xfr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7724182" cy="21587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811992" y="893798"/>
            <a:ext cx="10568015" cy="5285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 userDrawn="1"/>
        </p:nvSpPr>
        <p:spPr>
          <a:xfrm>
            <a:off x="0" y="6020790"/>
            <a:ext cx="12192000" cy="8372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00292" y="6266476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EC878826-814C-4FD2-96B3-D147818A5C8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" y="6031690"/>
            <a:ext cx="2489765" cy="829921"/>
          </a:xfrm>
          <a:prstGeom prst="rect">
            <a:avLst/>
          </a:prstGeom>
        </p:spPr>
      </p:pic>
      <p:sp>
        <p:nvSpPr>
          <p:cNvPr id="10" name="Footer Placeholder 8"/>
          <p:cNvSpPr txBox="1">
            <a:spLocks/>
          </p:cNvSpPr>
          <p:nvPr userDrawn="1"/>
        </p:nvSpPr>
        <p:spPr>
          <a:xfrm>
            <a:off x="7867467" y="6280348"/>
            <a:ext cx="32178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>
                <a:solidFill>
                  <a:schemeClr val="tx1"/>
                </a:solidFill>
              </a:rPr>
              <a:t>South West Pacific Hydrographic Commission</a:t>
            </a:r>
            <a:endParaRPr lang="en-US" i="1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0914" y="6031690"/>
            <a:ext cx="813938" cy="82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044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5D8A9-F208-4318-BC74-B3344BEA26B5}" type="datetime1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724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7B1D-B7C6-4688-9D52-777E0A492BB3}" type="datetime1">
              <a:rPr lang="en-US" smtClean="0"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504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16E03-FAB4-4246-838E-712AF3C131B7}" type="datetime1">
              <a:rPr lang="en-US" smtClean="0"/>
              <a:t>2/11/2020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343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6D911-1E11-4707-B3EF-A7D446B4076E}" type="datetime1">
              <a:rPr lang="en-US" smtClean="0"/>
              <a:t>2/11/2020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029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66D49-534C-4821-8ABB-97E9F0832A6F}" type="datetime1">
              <a:rPr lang="en-US" smtClean="0"/>
              <a:t>2/11/2020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77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EB816-9769-4CDC-B9A1-47A4932BA44A}" type="datetime1">
              <a:rPr lang="en-US" smtClean="0"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430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7E5F-198F-4D2D-8AD0-EFCE6F5EBE91}" type="datetime1">
              <a:rPr lang="en-US" smtClean="0"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433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B590C-9002-419D-8032-E96BBEE3DDA4}" type="datetime1">
              <a:rPr lang="en-US" smtClean="0"/>
              <a:t>2/11/2020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596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5265" y="149902"/>
            <a:ext cx="9144000" cy="3902322"/>
          </a:xfrm>
        </p:spPr>
        <p:txBody>
          <a:bodyPr>
            <a:normAutofit fontScale="90000"/>
          </a:bodyPr>
          <a:lstStyle/>
          <a:p>
            <a:r>
              <a:rPr lang="en-US" dirty="0"/>
              <a:t>17</a:t>
            </a:r>
            <a:r>
              <a:rPr lang="en-US" baseline="30000" dirty="0"/>
              <a:t>th</a:t>
            </a:r>
            <a:r>
              <a:rPr lang="en-US" dirty="0"/>
              <a:t> Meeting of the </a:t>
            </a:r>
            <a:br>
              <a:rPr lang="en-US" dirty="0"/>
            </a:br>
            <a:r>
              <a:rPr lang="en-US" dirty="0"/>
              <a:t>South West Pacific</a:t>
            </a:r>
            <a:br>
              <a:rPr lang="en-US" dirty="0"/>
            </a:br>
            <a:r>
              <a:rPr lang="en-US" dirty="0"/>
              <a:t>Hydrographic Commission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4400" dirty="0"/>
              <a:t>National Report </a:t>
            </a:r>
            <a:r>
              <a:rPr lang="en-US" sz="4400" dirty="0" smtClean="0"/>
              <a:t>by Nauru</a:t>
            </a:r>
            <a:endParaRPr lang="en-AU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163" y="4399480"/>
            <a:ext cx="9144000" cy="534027"/>
          </a:xfrm>
        </p:spPr>
        <p:txBody>
          <a:bodyPr/>
          <a:lstStyle/>
          <a:p>
            <a:r>
              <a:rPr lang="en-AU" dirty="0"/>
              <a:t>[</a:t>
            </a:r>
            <a:r>
              <a:rPr lang="en-AU" dirty="0" smtClean="0"/>
              <a:t>SWPHC- </a:t>
            </a:r>
            <a:r>
              <a:rPr lang="en-AU" dirty="0"/>
              <a:t>Associate Member State]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262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Main achievements during the year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Fully functional Met office – Ministry for Emergency</a:t>
            </a:r>
          </a:p>
          <a:p>
            <a:r>
              <a:rPr lang="en-US" dirty="0" smtClean="0"/>
              <a:t>Lighting Tower revived and can be seen by mariners from 25 miles in the night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391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Main challenges and/or obstructions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Political Will – new Government in August 2019</a:t>
            </a:r>
          </a:p>
          <a:p>
            <a:r>
              <a:rPr lang="en-US" dirty="0" smtClean="0"/>
              <a:t>Lack of Infrastructure</a:t>
            </a:r>
          </a:p>
          <a:p>
            <a:r>
              <a:rPr lang="en-US" dirty="0" smtClean="0"/>
              <a:t>Capacity building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410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Progress on surveys, charting and MSI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599" cy="3555844"/>
          </a:xfrm>
        </p:spPr>
        <p:txBody>
          <a:bodyPr/>
          <a:lstStyle/>
          <a:p>
            <a:r>
              <a:rPr lang="en-US" dirty="0"/>
              <a:t>Surveys</a:t>
            </a:r>
            <a:r>
              <a:rPr lang="en-US" dirty="0" smtClean="0"/>
              <a:t>: </a:t>
            </a:r>
            <a:r>
              <a:rPr lang="en-US" dirty="0" err="1" smtClean="0"/>
              <a:t>Cardno</a:t>
            </a:r>
            <a:r>
              <a:rPr lang="en-US" dirty="0" smtClean="0"/>
              <a:t> Engineering in 2016 </a:t>
            </a:r>
            <a:r>
              <a:rPr lang="en-US" dirty="0" smtClean="0"/>
              <a:t>on the reef edge (entrance)</a:t>
            </a:r>
            <a:r>
              <a:rPr lang="en-US" dirty="0" smtClean="0"/>
              <a:t> for the new Port wharf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Charting</a:t>
            </a:r>
            <a:r>
              <a:rPr lang="en-US" dirty="0" smtClean="0"/>
              <a:t>: Nil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MSI</a:t>
            </a:r>
            <a:r>
              <a:rPr lang="en-US" dirty="0" smtClean="0"/>
              <a:t>: Nil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923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Contributions to the IHO DCDB and GEBCO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Nil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146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Progress on MSDI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Governance</a:t>
            </a:r>
          </a:p>
          <a:p>
            <a:r>
              <a:rPr lang="en-US" dirty="0"/>
              <a:t>Standards</a:t>
            </a:r>
          </a:p>
          <a:p>
            <a:r>
              <a:rPr lang="en-US" dirty="0"/>
              <a:t>Technology</a:t>
            </a:r>
          </a:p>
          <a:p>
            <a:r>
              <a:rPr lang="en-US" dirty="0"/>
              <a:t>Data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158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Plans that affect the region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Nil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967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Lessons learned to share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Consult Hydrographic if a new maritime project is to be build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697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Success stories to share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Nil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781687"/>
      </p:ext>
    </p:extLst>
  </p:cSld>
  <p:clrMapOvr>
    <a:masterClrMapping/>
  </p:clrMapOvr>
</p:sld>
</file>

<file path=ppt/theme/theme1.xml><?xml version="1.0" encoding="utf-8"?>
<a:theme xmlns:a="http://schemas.openxmlformats.org/drawingml/2006/main" name="IHO_Presentations_template-Blank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HO presentations template" id="{02FEB0FD-5DB0-4DCA-8FD3-AD77DA5C0D37}" vid="{4295DFCE-4179-4A75-B3EC-50B8EFC8F0A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IHO_Presentations_template-Blank</Template>
  <TotalTime>337</TotalTime>
  <Words>135</Words>
  <Application>Microsoft Office PowerPoint</Application>
  <PresentationFormat>Custom</PresentationFormat>
  <Paragraphs>36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IHO_Presentations_template-Blank</vt:lpstr>
      <vt:lpstr>17th Meeting of the  South West Pacific Hydrographic Commission  National Report by Nauru</vt:lpstr>
      <vt:lpstr>Main achievements during the year</vt:lpstr>
      <vt:lpstr>Main challenges and/or obstructions</vt:lpstr>
      <vt:lpstr>Progress on surveys, charting and MSI</vt:lpstr>
      <vt:lpstr>Contributions to the IHO DCDB and GEBCO</vt:lpstr>
      <vt:lpstr>Progress on MSDI</vt:lpstr>
      <vt:lpstr>Plans that affect the region</vt:lpstr>
      <vt:lpstr>Lessons learned to share</vt:lpstr>
      <vt:lpstr>Success stories to share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 of JCOMM-5 to HSSC 9 6-10 November 2017,  Ottawa, Canada</dc:title>
  <dc:creator>alberto.neves@iho.int</dc:creator>
  <cp:lastModifiedBy>DFAT-Precious</cp:lastModifiedBy>
  <cp:revision>44</cp:revision>
  <dcterms:created xsi:type="dcterms:W3CDTF">2017-10-26T13:07:26Z</dcterms:created>
  <dcterms:modified xsi:type="dcterms:W3CDTF">2020-02-11T10:01:28Z</dcterms:modified>
</cp:coreProperties>
</file>