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2" y="6069012"/>
            <a:ext cx="2366964" cy="7889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</a:t>
            </a:r>
            <a:r>
              <a:rPr lang="de-DE" baseline="0" dirty="0">
                <a:solidFill>
                  <a:schemeClr val="tx1"/>
                </a:solidFill>
              </a:rPr>
              <a:t> West Pacific </a:t>
            </a:r>
            <a:r>
              <a:rPr lang="de-DE" dirty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" y="6031690"/>
            <a:ext cx="2489765" cy="829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South West Pacific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</a:t>
            </a:r>
            <a:r>
              <a:rPr lang="en-US" sz="4400" dirty="0" smtClean="0"/>
              <a:t>by Nauru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/>
              <a:t>[</a:t>
            </a:r>
            <a:r>
              <a:rPr lang="en-AU" dirty="0" smtClean="0"/>
              <a:t>SWPHC- </a:t>
            </a:r>
            <a:r>
              <a:rPr lang="en-AU" dirty="0"/>
              <a:t>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functional Met office – Ministry for Emergency</a:t>
            </a:r>
          </a:p>
          <a:p>
            <a:r>
              <a:rPr lang="en-US" dirty="0" smtClean="0"/>
              <a:t>Lighting Tower revived and can be seen by mariners from 25 miles in the night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Will – new Government in August 2019</a:t>
            </a:r>
          </a:p>
          <a:p>
            <a:r>
              <a:rPr lang="en-US" dirty="0" smtClean="0"/>
              <a:t>Lack of Infrastructure</a:t>
            </a:r>
          </a:p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surveys, charting and MSI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/>
          <a:lstStyle/>
          <a:p>
            <a:r>
              <a:rPr lang="en-US" dirty="0"/>
              <a:t>Surveys</a:t>
            </a:r>
            <a:r>
              <a:rPr lang="en-US" dirty="0" smtClean="0"/>
              <a:t>: </a:t>
            </a:r>
            <a:r>
              <a:rPr lang="en-US" dirty="0" err="1" smtClean="0"/>
              <a:t>Cardno</a:t>
            </a:r>
            <a:r>
              <a:rPr lang="en-US" dirty="0" smtClean="0"/>
              <a:t> Engineering in 2016 </a:t>
            </a:r>
            <a:r>
              <a:rPr lang="en-US" dirty="0" smtClean="0"/>
              <a:t>on the reef edge (entrance)</a:t>
            </a:r>
            <a:r>
              <a:rPr lang="en-US" dirty="0" smtClean="0"/>
              <a:t> for the new Port wharf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Charting</a:t>
            </a:r>
            <a:r>
              <a:rPr lang="en-US" dirty="0" smtClean="0"/>
              <a:t>: Nil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MSI</a:t>
            </a:r>
            <a:r>
              <a:rPr lang="en-US" dirty="0" smtClean="0"/>
              <a:t>: Nil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Contributions to the IHO DCDB and GEBCO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Progress on MSDI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Plans that affect the region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Consult Hydrographic if a new maritime project is to be build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stories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337</TotalTime>
  <Words>135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IHO_Presentations_template-Blank</vt:lpstr>
      <vt:lpstr>17th Meeting of the  South West Pacific Hydrographic Commission  National Report by Nauru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alberto.neves@iho.int</dc:creator>
  <cp:lastModifiedBy>DFAT-Precious</cp:lastModifiedBy>
  <cp:revision>44</cp:revision>
  <dcterms:created xsi:type="dcterms:W3CDTF">2017-10-26T13:07:26Z</dcterms:created>
  <dcterms:modified xsi:type="dcterms:W3CDTF">2020-02-11T10:01:28Z</dcterms:modified>
</cp:coreProperties>
</file>