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9" r:id="rId4"/>
    <p:sldId id="268" r:id="rId5"/>
    <p:sldId id="267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67" autoAdjust="0"/>
  </p:normalViewPr>
  <p:slideViewPr>
    <p:cSldViewPr snapToGrid="0">
      <p:cViewPr varScale="1">
        <p:scale>
          <a:sx n="97" d="100"/>
          <a:sy n="97" d="100"/>
        </p:scale>
        <p:origin x="11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February 2019, after the last SWPHC, SPC completed an </a:t>
            </a:r>
            <a:r>
              <a:rPr lang="en-NZ" dirty="0" err="1"/>
              <a:t>AtoN</a:t>
            </a:r>
            <a:r>
              <a:rPr lang="en-NZ" dirty="0"/>
              <a:t>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 June last year an opportunity was taken to provide a 1-day MSI training course in Niue.</a:t>
            </a:r>
          </a:p>
          <a:p>
            <a:r>
              <a:rPr lang="en-NZ" dirty="0"/>
              <a:t>This was delivered by NAVAREA XIV, MSAF(Fiji’s National MSI Coordinator) and LINZ, working together under the NZ aid programmes PRNI and PMSP</a:t>
            </a:r>
          </a:p>
          <a:p>
            <a:r>
              <a:rPr lang="en-NZ" dirty="0"/>
              <a:t>Sunil Kumar joined the team, strengthening his position as an experienced trainer within the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 was seen in the workshop before this meeting, Niue have been actively engaged with NAVAREA XIV and LINZ as the PCA for promulgating MSI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6069012"/>
            <a:ext cx="2366964" cy="788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</a:t>
            </a:r>
            <a:r>
              <a:rPr lang="de-DE" baseline="0" dirty="0">
                <a:solidFill>
                  <a:schemeClr val="tx1"/>
                </a:solidFill>
              </a:rPr>
              <a:t> West Pacific </a:t>
            </a:r>
            <a:r>
              <a:rPr lang="de-DE" dirty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" y="6031690"/>
            <a:ext cx="2489765" cy="829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63" y="149902"/>
            <a:ext cx="11753850" cy="219916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3600" b="1" dirty="0"/>
              <a:t>17</a:t>
            </a:r>
            <a:r>
              <a:rPr lang="en-US" sz="3600" b="1" baseline="30000" dirty="0"/>
              <a:t>th</a:t>
            </a:r>
            <a:r>
              <a:rPr lang="en-US" sz="3600" b="1" dirty="0"/>
              <a:t> Meeting of the South West Pacific Hydrographic Commission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NIUE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32199"/>
            <a:ext cx="117538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5" y="1395249"/>
            <a:ext cx="11579774" cy="25891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Aids to Navigation Risk Assessment </a:t>
            </a:r>
          </a:p>
          <a:p>
            <a:pPr marL="457200" lvl="1" indent="0">
              <a:buNone/>
            </a:pPr>
            <a:r>
              <a:rPr lang="en-US" sz="2800" dirty="0"/>
              <a:t>of Avatele and Namukulu Channels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88" y="914400"/>
            <a:ext cx="5034839" cy="509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5" y="1395249"/>
            <a:ext cx="11579774" cy="25891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IHO Technical Implementation Visit </a:t>
            </a:r>
          </a:p>
          <a:p>
            <a:pPr lvl="1"/>
            <a:r>
              <a:rPr lang="en-US" sz="2800" dirty="0"/>
              <a:t>MSI Training </a:t>
            </a:r>
          </a:p>
          <a:p>
            <a:pPr lvl="1"/>
            <a:r>
              <a:rPr lang="en-US" sz="2800" dirty="0"/>
              <a:t>PRNI Data Handover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" y="2995448"/>
            <a:ext cx="6129931" cy="25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47" y="1434663"/>
            <a:ext cx="4689573" cy="3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28737" cy="280943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000" dirty="0"/>
              <a:t>Progress with the legislation and the compliance strategy giving effect to the Large Scale Marine Protected Area</a:t>
            </a:r>
          </a:p>
          <a:p>
            <a:pPr marL="457200" lvl="1" indent="0">
              <a:buNone/>
            </a:pPr>
            <a:endParaRPr lang="en-US" sz="3000" dirty="0"/>
          </a:p>
          <a:p>
            <a:pPr lvl="1"/>
            <a:r>
              <a:rPr lang="en-US" sz="3000" dirty="0"/>
              <a:t>Drafting of the Maritime Safety Bill, which includes sections on MSI and </a:t>
            </a:r>
            <a:r>
              <a:rPr lang="en-US" sz="3000" dirty="0" err="1"/>
              <a:t>AtoN</a:t>
            </a:r>
            <a:r>
              <a:rPr lang="en-US" sz="3000" dirty="0"/>
              <a:t> </a:t>
            </a:r>
          </a:p>
          <a:p>
            <a:pPr marL="457200" lvl="1" indent="0">
              <a:buNone/>
            </a:pPr>
            <a:endParaRPr lang="en-US" sz="3000" dirty="0"/>
          </a:p>
          <a:p>
            <a:pPr lvl="1"/>
            <a:r>
              <a:rPr lang="en-US" sz="3000" dirty="0"/>
              <a:t>Local MSI warnings promulgated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2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67951" cy="2158761"/>
          </a:xfrm>
        </p:spPr>
        <p:txBody>
          <a:bodyPr/>
          <a:lstStyle/>
          <a:p>
            <a:r>
              <a:rPr lang="en-US" dirty="0"/>
              <a:t>No full VHF Ch16 coverage around Niue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Marine radio operators require more training for MSI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6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545"/>
            <a:ext cx="10528737" cy="4004441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en-GB" sz="2800" dirty="0"/>
              <a:t>Installing Aids to Navigation at Avatele and Namukulu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sz="2800" dirty="0"/>
          </a:p>
          <a:p>
            <a:pPr marL="457200" lvl="1" indent="-457200">
              <a:spcBef>
                <a:spcPts val="1000"/>
              </a:spcBef>
            </a:pPr>
            <a:r>
              <a:rPr lang="en-GB" sz="2800" dirty="0"/>
              <a:t>Updated chart for Niue and new chart for Beveridge Reef</a:t>
            </a:r>
          </a:p>
          <a:p>
            <a:pPr marL="0" lvl="1" indent="0">
              <a:spcBef>
                <a:spcPts val="1000"/>
              </a:spcBef>
              <a:buNone/>
            </a:pPr>
            <a:endParaRPr lang="en-NZ" sz="2800" dirty="0"/>
          </a:p>
          <a:p>
            <a:r>
              <a:rPr lang="en-GB" dirty="0"/>
              <a:t>   Full VHF Channel 16 coverage</a:t>
            </a:r>
          </a:p>
          <a:p>
            <a:pPr marL="0" indent="0">
              <a:buNone/>
            </a:pPr>
            <a:endParaRPr lang="en-NZ" dirty="0"/>
          </a:p>
          <a:p>
            <a:r>
              <a:rPr lang="en-GB" dirty="0"/>
              <a:t>   Marine Spatial Plan, compliance and sustainable financing</a:t>
            </a:r>
          </a:p>
          <a:p>
            <a:pPr marL="0" indent="0">
              <a:buNone/>
            </a:pPr>
            <a:endParaRPr lang="en-NZ" dirty="0"/>
          </a:p>
          <a:p>
            <a:r>
              <a:rPr lang="en-GB" dirty="0"/>
              <a:t>   Draft / amend legislation to implement the IMO conventions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83711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394</TotalTime>
  <Words>240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IHO_Presentations_template-Blank</vt:lpstr>
      <vt:lpstr>   17th Meeting of the South West Pacific Hydrographic Commission  NIUE</vt:lpstr>
      <vt:lpstr>Main achievements during the year</vt:lpstr>
      <vt:lpstr>Main achievements during the year</vt:lpstr>
      <vt:lpstr>Main achievements during the year</vt:lpstr>
      <vt:lpstr>Main challenges</vt:lpstr>
      <vt:lpstr>Future focus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alberto.neves@iho.int</dc:creator>
  <cp:lastModifiedBy>Stuart Caie</cp:lastModifiedBy>
  <cp:revision>65</cp:revision>
  <dcterms:created xsi:type="dcterms:W3CDTF">2017-10-26T13:07:26Z</dcterms:created>
  <dcterms:modified xsi:type="dcterms:W3CDTF">2020-02-11T21:31:58Z</dcterms:modified>
</cp:coreProperties>
</file>