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17"/>
  </p:notesMasterIdLst>
  <p:sldIdLst>
    <p:sldId id="256" r:id="rId7"/>
    <p:sldId id="265" r:id="rId8"/>
    <p:sldId id="271" r:id="rId9"/>
    <p:sldId id="272" r:id="rId10"/>
    <p:sldId id="267" r:id="rId11"/>
    <p:sldId id="273" r:id="rId12"/>
    <p:sldId id="274" r:id="rId13"/>
    <p:sldId id="275" r:id="rId14"/>
    <p:sldId id="26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62F7C-A6C0-49AE-9D82-420A2EAF02E3}" v="1" dt="2021-02-17T22:54:25.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23" autoAdjust="0"/>
  </p:normalViewPr>
  <p:slideViewPr>
    <p:cSldViewPr snapToGrid="0">
      <p:cViewPr varScale="1">
        <p:scale>
          <a:sx n="77" d="100"/>
          <a:sy n="77" d="100"/>
        </p:scale>
        <p:origin x="17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Harper" userId="a4bb454d-351f-497e-98cc-ef5b446575f3" providerId="ADAL" clId="{17E62F7C-A6C0-49AE-9D82-420A2EAF02E3}"/>
    <pc:docChg chg="undo custSel addSld delSld modSld">
      <pc:chgData name="Samuel Harper" userId="a4bb454d-351f-497e-98cc-ef5b446575f3" providerId="ADAL" clId="{17E62F7C-A6C0-49AE-9D82-420A2EAF02E3}" dt="2021-02-17T23:01:13.184" v="223" actId="27636"/>
      <pc:docMkLst>
        <pc:docMk/>
      </pc:docMkLst>
      <pc:sldChg chg="del">
        <pc:chgData name="Samuel Harper" userId="a4bb454d-351f-497e-98cc-ef5b446575f3" providerId="ADAL" clId="{17E62F7C-A6C0-49AE-9D82-420A2EAF02E3}" dt="2021-02-17T22:50:45.590" v="122" actId="47"/>
        <pc:sldMkLst>
          <pc:docMk/>
          <pc:sldMk cId="3508410559" sldId="258"/>
        </pc:sldMkLst>
      </pc:sldChg>
      <pc:sldChg chg="modSp mod">
        <pc:chgData name="Samuel Harper" userId="a4bb454d-351f-497e-98cc-ef5b446575f3" providerId="ADAL" clId="{17E62F7C-A6C0-49AE-9D82-420A2EAF02E3}" dt="2021-02-17T23:01:13.184" v="223" actId="27636"/>
        <pc:sldMkLst>
          <pc:docMk/>
          <pc:sldMk cId="2264923889" sldId="259"/>
        </pc:sldMkLst>
        <pc:spChg chg="mod">
          <ac:chgData name="Samuel Harper" userId="a4bb454d-351f-497e-98cc-ef5b446575f3" providerId="ADAL" clId="{17E62F7C-A6C0-49AE-9D82-420A2EAF02E3}" dt="2021-02-17T22:49:17.153" v="67"/>
          <ac:spMkLst>
            <pc:docMk/>
            <pc:sldMk cId="2264923889" sldId="259"/>
            <ac:spMk id="2" creationId="{00000000-0000-0000-0000-000000000000}"/>
          </ac:spMkLst>
        </pc:spChg>
        <pc:spChg chg="mod">
          <ac:chgData name="Samuel Harper" userId="a4bb454d-351f-497e-98cc-ef5b446575f3" providerId="ADAL" clId="{17E62F7C-A6C0-49AE-9D82-420A2EAF02E3}" dt="2021-02-17T23:01:13.184" v="223" actId="27636"/>
          <ac:spMkLst>
            <pc:docMk/>
            <pc:sldMk cId="2264923889" sldId="259"/>
            <ac:spMk id="3" creationId="{00000000-0000-0000-0000-000000000000}"/>
          </ac:spMkLst>
        </pc:spChg>
      </pc:sldChg>
      <pc:sldChg chg="addSp delSp modSp mod delAnim modAnim">
        <pc:chgData name="Samuel Harper" userId="a4bb454d-351f-497e-98cc-ef5b446575f3" providerId="ADAL" clId="{17E62F7C-A6C0-49AE-9D82-420A2EAF02E3}" dt="2021-02-17T22:54:25.080" v="124" actId="207"/>
        <pc:sldMkLst>
          <pc:docMk/>
          <pc:sldMk cId="3389366847" sldId="267"/>
        </pc:sldMkLst>
        <pc:spChg chg="mod">
          <ac:chgData name="Samuel Harper" userId="a4bb454d-351f-497e-98cc-ef5b446575f3" providerId="ADAL" clId="{17E62F7C-A6C0-49AE-9D82-420A2EAF02E3}" dt="2021-02-17T22:42:09.652" v="0"/>
          <ac:spMkLst>
            <pc:docMk/>
            <pc:sldMk cId="3389366847" sldId="267"/>
            <ac:spMk id="2" creationId="{CABF50EA-D3A6-473F-8797-4BC5585BAC7D}"/>
          </ac:spMkLst>
        </pc:spChg>
        <pc:spChg chg="del">
          <ac:chgData name="Samuel Harper" userId="a4bb454d-351f-497e-98cc-ef5b446575f3" providerId="ADAL" clId="{17E62F7C-A6C0-49AE-9D82-420A2EAF02E3}" dt="2021-02-17T22:42:12.288" v="1" actId="478"/>
          <ac:spMkLst>
            <pc:docMk/>
            <pc:sldMk cId="3389366847" sldId="267"/>
            <ac:spMk id="3" creationId="{9BACE09E-46ED-4CE8-AAF1-5EE08232F516}"/>
          </ac:spMkLst>
        </pc:spChg>
        <pc:spChg chg="add del mod">
          <ac:chgData name="Samuel Harper" userId="a4bb454d-351f-497e-98cc-ef5b446575f3" providerId="ADAL" clId="{17E62F7C-A6C0-49AE-9D82-420A2EAF02E3}" dt="2021-02-17T22:42:14.650" v="2" actId="478"/>
          <ac:spMkLst>
            <pc:docMk/>
            <pc:sldMk cId="3389366847" sldId="267"/>
            <ac:spMk id="6" creationId="{B9EE5482-7DF1-420E-9148-CE30928F086C}"/>
          </ac:spMkLst>
        </pc:spChg>
        <pc:spChg chg="add mod">
          <ac:chgData name="Samuel Harper" userId="a4bb454d-351f-497e-98cc-ef5b446575f3" providerId="ADAL" clId="{17E62F7C-A6C0-49AE-9D82-420A2EAF02E3}" dt="2021-02-17T22:42:39.337" v="7" actId="14100"/>
          <ac:spMkLst>
            <pc:docMk/>
            <pc:sldMk cId="3389366847" sldId="267"/>
            <ac:spMk id="9" creationId="{614EA01D-09CB-4818-A8CD-1E6215E3277F}"/>
          </ac:spMkLst>
        </pc:spChg>
        <pc:spChg chg="add del mod">
          <ac:chgData name="Samuel Harper" userId="a4bb454d-351f-497e-98cc-ef5b446575f3" providerId="ADAL" clId="{17E62F7C-A6C0-49AE-9D82-420A2EAF02E3}" dt="2021-02-17T22:42:41.195" v="8" actId="478"/>
          <ac:spMkLst>
            <pc:docMk/>
            <pc:sldMk cId="3389366847" sldId="267"/>
            <ac:spMk id="10" creationId="{807C1779-511C-4FB2-9271-C971D4D633E0}"/>
          </ac:spMkLst>
        </pc:spChg>
        <pc:spChg chg="add mod">
          <ac:chgData name="Samuel Harper" userId="a4bb454d-351f-497e-98cc-ef5b446575f3" providerId="ADAL" clId="{17E62F7C-A6C0-49AE-9D82-420A2EAF02E3}" dt="2021-02-17T22:54:25.080" v="124" actId="207"/>
          <ac:spMkLst>
            <pc:docMk/>
            <pc:sldMk cId="3389366847" sldId="267"/>
            <ac:spMk id="11" creationId="{A8A7238D-3C7A-4CDC-A799-E3E21F6A09EA}"/>
          </ac:spMkLst>
        </pc:spChg>
        <pc:spChg chg="add mod">
          <ac:chgData name="Samuel Harper" userId="a4bb454d-351f-497e-98cc-ef5b446575f3" providerId="ADAL" clId="{17E62F7C-A6C0-49AE-9D82-420A2EAF02E3}" dt="2021-02-17T22:42:46.826" v="10" actId="1076"/>
          <ac:spMkLst>
            <pc:docMk/>
            <pc:sldMk cId="3389366847" sldId="267"/>
            <ac:spMk id="12" creationId="{C2EF1D9E-B62E-4B3D-9A4F-64279460A44F}"/>
          </ac:spMkLst>
        </pc:spChg>
        <pc:picChg chg="add mod">
          <ac:chgData name="Samuel Harper" userId="a4bb454d-351f-497e-98cc-ef5b446575f3" providerId="ADAL" clId="{17E62F7C-A6C0-49AE-9D82-420A2EAF02E3}" dt="2021-02-17T22:42:29.409" v="5" actId="14100"/>
          <ac:picMkLst>
            <pc:docMk/>
            <pc:sldMk cId="3389366847" sldId="267"/>
            <ac:picMk id="7" creationId="{C43BE169-22FA-4B91-987B-318C46652B00}"/>
          </ac:picMkLst>
        </pc:picChg>
        <pc:picChg chg="add mod">
          <ac:chgData name="Samuel Harper" userId="a4bb454d-351f-497e-98cc-ef5b446575f3" providerId="ADAL" clId="{17E62F7C-A6C0-49AE-9D82-420A2EAF02E3}" dt="2021-02-17T22:42:57.025" v="13" actId="1076"/>
          <ac:picMkLst>
            <pc:docMk/>
            <pc:sldMk cId="3389366847" sldId="267"/>
            <ac:picMk id="8" creationId="{1285749D-7C17-4478-96F3-F0F08C2174BC}"/>
          </ac:picMkLst>
        </pc:picChg>
        <pc:picChg chg="add del mod">
          <ac:chgData name="Samuel Harper" userId="a4bb454d-351f-497e-98cc-ef5b446575f3" providerId="ADAL" clId="{17E62F7C-A6C0-49AE-9D82-420A2EAF02E3}" dt="2021-02-17T22:43:06.080" v="15"/>
          <ac:picMkLst>
            <pc:docMk/>
            <pc:sldMk cId="3389366847" sldId="267"/>
            <ac:picMk id="13" creationId="{FEC762C6-28CB-4527-8FB7-764BBF3DB835}"/>
          </ac:picMkLst>
        </pc:picChg>
      </pc:sldChg>
      <pc:sldChg chg="addSp delSp modSp mod">
        <pc:chgData name="Samuel Harper" userId="a4bb454d-351f-497e-98cc-ef5b446575f3" providerId="ADAL" clId="{17E62F7C-A6C0-49AE-9D82-420A2EAF02E3}" dt="2021-02-17T22:48:58.790" v="66" actId="14100"/>
        <pc:sldMkLst>
          <pc:docMk/>
          <pc:sldMk cId="2142949630" sldId="268"/>
        </pc:sldMkLst>
        <pc:spChg chg="mod">
          <ac:chgData name="Samuel Harper" userId="a4bb454d-351f-497e-98cc-ef5b446575f3" providerId="ADAL" clId="{17E62F7C-A6C0-49AE-9D82-420A2EAF02E3}" dt="2021-02-17T22:48:43.449" v="62"/>
          <ac:spMkLst>
            <pc:docMk/>
            <pc:sldMk cId="2142949630" sldId="268"/>
            <ac:spMk id="2" creationId="{7B655BD7-9CF6-4E76-8EA4-FFEB65F35E9F}"/>
          </ac:spMkLst>
        </pc:spChg>
        <pc:spChg chg="del">
          <ac:chgData name="Samuel Harper" userId="a4bb454d-351f-497e-98cc-ef5b446575f3" providerId="ADAL" clId="{17E62F7C-A6C0-49AE-9D82-420A2EAF02E3}" dt="2021-02-17T22:48:52.690" v="63" actId="478"/>
          <ac:spMkLst>
            <pc:docMk/>
            <pc:sldMk cId="2142949630" sldId="268"/>
            <ac:spMk id="3" creationId="{79510B5B-A2E5-4198-A1F2-C5881F817FAA}"/>
          </ac:spMkLst>
        </pc:spChg>
        <pc:spChg chg="add del mod">
          <ac:chgData name="Samuel Harper" userId="a4bb454d-351f-497e-98cc-ef5b446575f3" providerId="ADAL" clId="{17E62F7C-A6C0-49AE-9D82-420A2EAF02E3}" dt="2021-02-17T22:48:55.686" v="64" actId="478"/>
          <ac:spMkLst>
            <pc:docMk/>
            <pc:sldMk cId="2142949630" sldId="268"/>
            <ac:spMk id="6" creationId="{00DAA30B-E6C3-413E-845E-2CB1FFBA1158}"/>
          </ac:spMkLst>
        </pc:spChg>
        <pc:graphicFrameChg chg="add mod modGraphic">
          <ac:chgData name="Samuel Harper" userId="a4bb454d-351f-497e-98cc-ef5b446575f3" providerId="ADAL" clId="{17E62F7C-A6C0-49AE-9D82-420A2EAF02E3}" dt="2021-02-17T22:48:58.790" v="66" actId="14100"/>
          <ac:graphicFrameMkLst>
            <pc:docMk/>
            <pc:sldMk cId="2142949630" sldId="268"/>
            <ac:graphicFrameMk id="7" creationId="{BE407AEB-CECC-4524-A0FA-8B340ADB7FAF}"/>
          </ac:graphicFrameMkLst>
        </pc:graphicFrameChg>
      </pc:sldChg>
      <pc:sldChg chg="del">
        <pc:chgData name="Samuel Harper" userId="a4bb454d-351f-497e-98cc-ef5b446575f3" providerId="ADAL" clId="{17E62F7C-A6C0-49AE-9D82-420A2EAF02E3}" dt="2021-02-17T22:50:45.590" v="122" actId="47"/>
        <pc:sldMkLst>
          <pc:docMk/>
          <pc:sldMk cId="4014715105" sldId="269"/>
        </pc:sldMkLst>
      </pc:sldChg>
      <pc:sldChg chg="del">
        <pc:chgData name="Samuel Harper" userId="a4bb454d-351f-497e-98cc-ef5b446575f3" providerId="ADAL" clId="{17E62F7C-A6C0-49AE-9D82-420A2EAF02E3}" dt="2021-02-17T22:50:45.590" v="122" actId="47"/>
        <pc:sldMkLst>
          <pc:docMk/>
          <pc:sldMk cId="1891816638" sldId="270"/>
        </pc:sldMkLst>
      </pc:sldChg>
      <pc:sldChg chg="addSp delSp modSp add mod addAnim delAnim">
        <pc:chgData name="Samuel Harper" userId="a4bb454d-351f-497e-98cc-ef5b446575f3" providerId="ADAL" clId="{17E62F7C-A6C0-49AE-9D82-420A2EAF02E3}" dt="2021-02-17T22:44:11.457" v="29"/>
        <pc:sldMkLst>
          <pc:docMk/>
          <pc:sldMk cId="2194264252" sldId="273"/>
        </pc:sldMkLst>
        <pc:spChg chg="add del">
          <ac:chgData name="Samuel Harper" userId="a4bb454d-351f-497e-98cc-ef5b446575f3" providerId="ADAL" clId="{17E62F7C-A6C0-49AE-9D82-420A2EAF02E3}" dt="2021-02-17T22:43:16.999" v="19" actId="478"/>
          <ac:spMkLst>
            <pc:docMk/>
            <pc:sldMk cId="2194264252" sldId="273"/>
            <ac:spMk id="2" creationId="{CABF50EA-D3A6-473F-8797-4BC5585BAC7D}"/>
          </ac:spMkLst>
        </pc:spChg>
        <pc:spChg chg="add del">
          <ac:chgData name="Samuel Harper" userId="a4bb454d-351f-497e-98cc-ef5b446575f3" providerId="ADAL" clId="{17E62F7C-A6C0-49AE-9D82-420A2EAF02E3}" dt="2021-02-17T22:43:20.908" v="20" actId="478"/>
          <ac:spMkLst>
            <pc:docMk/>
            <pc:sldMk cId="2194264252" sldId="273"/>
            <ac:spMk id="4" creationId="{2B9FCB35-AFDB-4CBC-ADCE-AE1E86233272}"/>
          </ac:spMkLst>
        </pc:spChg>
        <pc:spChg chg="add del mod">
          <ac:chgData name="Samuel Harper" userId="a4bb454d-351f-497e-98cc-ef5b446575f3" providerId="ADAL" clId="{17E62F7C-A6C0-49AE-9D82-420A2EAF02E3}" dt="2021-02-17T22:43:16.999" v="19" actId="478"/>
          <ac:spMkLst>
            <pc:docMk/>
            <pc:sldMk cId="2194264252" sldId="273"/>
            <ac:spMk id="5" creationId="{A7064AAB-936C-4AF8-A944-0A6089B88C24}"/>
          </ac:spMkLst>
        </pc:spChg>
        <pc:spChg chg="add del">
          <ac:chgData name="Samuel Harper" userId="a4bb454d-351f-497e-98cc-ef5b446575f3" providerId="ADAL" clId="{17E62F7C-A6C0-49AE-9D82-420A2EAF02E3}" dt="2021-02-17T22:43:20.908" v="20" actId="478"/>
          <ac:spMkLst>
            <pc:docMk/>
            <pc:sldMk cId="2194264252" sldId="273"/>
            <ac:spMk id="9" creationId="{614EA01D-09CB-4818-A8CD-1E6215E3277F}"/>
          </ac:spMkLst>
        </pc:spChg>
        <pc:spChg chg="add del">
          <ac:chgData name="Samuel Harper" userId="a4bb454d-351f-497e-98cc-ef5b446575f3" providerId="ADAL" clId="{17E62F7C-A6C0-49AE-9D82-420A2EAF02E3}" dt="2021-02-17T22:43:20.908" v="20" actId="478"/>
          <ac:spMkLst>
            <pc:docMk/>
            <pc:sldMk cId="2194264252" sldId="273"/>
            <ac:spMk id="11" creationId="{A8A7238D-3C7A-4CDC-A799-E3E21F6A09EA}"/>
          </ac:spMkLst>
        </pc:spChg>
        <pc:spChg chg="add del">
          <ac:chgData name="Samuel Harper" userId="a4bb454d-351f-497e-98cc-ef5b446575f3" providerId="ADAL" clId="{17E62F7C-A6C0-49AE-9D82-420A2EAF02E3}" dt="2021-02-17T22:43:20.908" v="20" actId="478"/>
          <ac:spMkLst>
            <pc:docMk/>
            <pc:sldMk cId="2194264252" sldId="273"/>
            <ac:spMk id="12" creationId="{C2EF1D9E-B62E-4B3D-9A4F-64279460A44F}"/>
          </ac:spMkLst>
        </pc:spChg>
        <pc:spChg chg="add mod">
          <ac:chgData name="Samuel Harper" userId="a4bb454d-351f-497e-98cc-ef5b446575f3" providerId="ADAL" clId="{17E62F7C-A6C0-49AE-9D82-420A2EAF02E3}" dt="2021-02-17T22:43:58.873" v="27" actId="1076"/>
          <ac:spMkLst>
            <pc:docMk/>
            <pc:sldMk cId="2194264252" sldId="273"/>
            <ac:spMk id="14" creationId="{D36D8B55-B583-4B0D-9759-2CBB741B1A2C}"/>
          </ac:spMkLst>
        </pc:spChg>
        <pc:spChg chg="add del mod">
          <ac:chgData name="Samuel Harper" userId="a4bb454d-351f-497e-98cc-ef5b446575f3" providerId="ADAL" clId="{17E62F7C-A6C0-49AE-9D82-420A2EAF02E3}" dt="2021-02-17T22:44:11.457" v="29"/>
          <ac:spMkLst>
            <pc:docMk/>
            <pc:sldMk cId="2194264252" sldId="273"/>
            <ac:spMk id="15" creationId="{E1599349-15D1-472C-9D66-65103EDBF882}"/>
          </ac:spMkLst>
        </pc:spChg>
        <pc:picChg chg="add del">
          <ac:chgData name="Samuel Harper" userId="a4bb454d-351f-497e-98cc-ef5b446575f3" providerId="ADAL" clId="{17E62F7C-A6C0-49AE-9D82-420A2EAF02E3}" dt="2021-02-17T22:43:20.908" v="20" actId="478"/>
          <ac:picMkLst>
            <pc:docMk/>
            <pc:sldMk cId="2194264252" sldId="273"/>
            <ac:picMk id="7" creationId="{C43BE169-22FA-4B91-987B-318C46652B00}"/>
          </ac:picMkLst>
        </pc:picChg>
        <pc:picChg chg="add del">
          <ac:chgData name="Samuel Harper" userId="a4bb454d-351f-497e-98cc-ef5b446575f3" providerId="ADAL" clId="{17E62F7C-A6C0-49AE-9D82-420A2EAF02E3}" dt="2021-02-17T22:43:20.908" v="20" actId="478"/>
          <ac:picMkLst>
            <pc:docMk/>
            <pc:sldMk cId="2194264252" sldId="273"/>
            <ac:picMk id="8" creationId="{1285749D-7C17-4478-96F3-F0F08C2174BC}"/>
          </ac:picMkLst>
        </pc:picChg>
        <pc:picChg chg="add mod">
          <ac:chgData name="Samuel Harper" userId="a4bb454d-351f-497e-98cc-ef5b446575f3" providerId="ADAL" clId="{17E62F7C-A6C0-49AE-9D82-420A2EAF02E3}" dt="2021-02-17T22:43:46.608" v="25" actId="1076"/>
          <ac:picMkLst>
            <pc:docMk/>
            <pc:sldMk cId="2194264252" sldId="273"/>
            <ac:picMk id="13" creationId="{9B08D10D-F299-4AEE-BA5B-6E3D34C22BD2}"/>
          </ac:picMkLst>
        </pc:picChg>
      </pc:sldChg>
      <pc:sldChg chg="addSp delSp modSp add mod">
        <pc:chgData name="Samuel Harper" userId="a4bb454d-351f-497e-98cc-ef5b446575f3" providerId="ADAL" clId="{17E62F7C-A6C0-49AE-9D82-420A2EAF02E3}" dt="2021-02-17T22:44:54.494" v="37" actId="255"/>
        <pc:sldMkLst>
          <pc:docMk/>
          <pc:sldMk cId="650401931" sldId="274"/>
        </pc:sldMkLst>
        <pc:spChg chg="mod">
          <ac:chgData name="Samuel Harper" userId="a4bb454d-351f-497e-98cc-ef5b446575f3" providerId="ADAL" clId="{17E62F7C-A6C0-49AE-9D82-420A2EAF02E3}" dt="2021-02-17T22:44:25.876" v="31"/>
          <ac:spMkLst>
            <pc:docMk/>
            <pc:sldMk cId="650401931" sldId="274"/>
            <ac:spMk id="2" creationId="{CABF50EA-D3A6-473F-8797-4BC5585BAC7D}"/>
          </ac:spMkLst>
        </pc:spChg>
        <pc:spChg chg="del">
          <ac:chgData name="Samuel Harper" userId="a4bb454d-351f-497e-98cc-ef5b446575f3" providerId="ADAL" clId="{17E62F7C-A6C0-49AE-9D82-420A2EAF02E3}" dt="2021-02-17T22:44:40.241" v="33" actId="478"/>
          <ac:spMkLst>
            <pc:docMk/>
            <pc:sldMk cId="650401931" sldId="274"/>
            <ac:spMk id="14" creationId="{D36D8B55-B583-4B0D-9759-2CBB741B1A2C}"/>
          </ac:spMkLst>
        </pc:spChg>
        <pc:graphicFrameChg chg="add mod modGraphic">
          <ac:chgData name="Samuel Harper" userId="a4bb454d-351f-497e-98cc-ef5b446575f3" providerId="ADAL" clId="{17E62F7C-A6C0-49AE-9D82-420A2EAF02E3}" dt="2021-02-17T22:44:54.494" v="37" actId="255"/>
          <ac:graphicFrameMkLst>
            <pc:docMk/>
            <pc:sldMk cId="650401931" sldId="274"/>
            <ac:graphicFrameMk id="5" creationId="{0E0598BA-8BA5-467B-B5EB-7A8B9E6F024E}"/>
          </ac:graphicFrameMkLst>
        </pc:graphicFrameChg>
        <pc:picChg chg="del">
          <ac:chgData name="Samuel Harper" userId="a4bb454d-351f-497e-98cc-ef5b446575f3" providerId="ADAL" clId="{17E62F7C-A6C0-49AE-9D82-420A2EAF02E3}" dt="2021-02-17T22:44:37.256" v="32" actId="478"/>
          <ac:picMkLst>
            <pc:docMk/>
            <pc:sldMk cId="650401931" sldId="274"/>
            <ac:picMk id="13" creationId="{9B08D10D-F299-4AEE-BA5B-6E3D34C22BD2}"/>
          </ac:picMkLst>
        </pc:picChg>
      </pc:sldChg>
      <pc:sldChg chg="addSp delSp modSp add mod">
        <pc:chgData name="Samuel Harper" userId="a4bb454d-351f-497e-98cc-ef5b446575f3" providerId="ADAL" clId="{17E62F7C-A6C0-49AE-9D82-420A2EAF02E3}" dt="2021-02-17T22:47:20.502" v="61" actId="14100"/>
        <pc:sldMkLst>
          <pc:docMk/>
          <pc:sldMk cId="128760172" sldId="275"/>
        </pc:sldMkLst>
        <pc:spChg chg="mod">
          <ac:chgData name="Samuel Harper" userId="a4bb454d-351f-497e-98cc-ef5b446575f3" providerId="ADAL" clId="{17E62F7C-A6C0-49AE-9D82-420A2EAF02E3}" dt="2021-02-17T22:45:10.083" v="39"/>
          <ac:spMkLst>
            <pc:docMk/>
            <pc:sldMk cId="128760172" sldId="275"/>
            <ac:spMk id="2" creationId="{CABF50EA-D3A6-473F-8797-4BC5585BAC7D}"/>
          </ac:spMkLst>
        </pc:spChg>
        <pc:spChg chg="add mod">
          <ac:chgData name="Samuel Harper" userId="a4bb454d-351f-497e-98cc-ef5b446575f3" providerId="ADAL" clId="{17E62F7C-A6C0-49AE-9D82-420A2EAF02E3}" dt="2021-02-17T22:45:55.665" v="46" actId="255"/>
          <ac:spMkLst>
            <pc:docMk/>
            <pc:sldMk cId="128760172" sldId="275"/>
            <ac:spMk id="4" creationId="{3BFE261D-F6DE-48B4-A863-02B935CC8EA6}"/>
          </ac:spMkLst>
        </pc:spChg>
        <pc:spChg chg="add mod">
          <ac:chgData name="Samuel Harper" userId="a4bb454d-351f-497e-98cc-ef5b446575f3" providerId="ADAL" clId="{17E62F7C-A6C0-49AE-9D82-420A2EAF02E3}" dt="2021-02-17T22:47:20.502" v="61" actId="14100"/>
          <ac:spMkLst>
            <pc:docMk/>
            <pc:sldMk cId="128760172" sldId="275"/>
            <ac:spMk id="6" creationId="{10F7A7C2-2C97-404E-8853-6CD588EDFCFE}"/>
          </ac:spMkLst>
        </pc:spChg>
        <pc:graphicFrameChg chg="del">
          <ac:chgData name="Samuel Harper" userId="a4bb454d-351f-497e-98cc-ef5b446575f3" providerId="ADAL" clId="{17E62F7C-A6C0-49AE-9D82-420A2EAF02E3}" dt="2021-02-17T22:45:21.011" v="40" actId="478"/>
          <ac:graphicFrameMkLst>
            <pc:docMk/>
            <pc:sldMk cId="128760172" sldId="275"/>
            <ac:graphicFrameMk id="5" creationId="{0E0598BA-8BA5-467B-B5EB-7A8B9E6F024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345176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10</a:t>
            </a:fld>
            <a:endParaRPr lang="en-US"/>
          </a:p>
        </p:txBody>
      </p:sp>
    </p:spTree>
    <p:extLst>
      <p:ext uri="{BB962C8B-B14F-4D97-AF65-F5344CB8AC3E}">
        <p14:creationId xmlns:p14="http://schemas.microsoft.com/office/powerpoint/2010/main" val="68835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291895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178346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272711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232685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250286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401141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103023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B252-8EFF-4387-B930-F07556521AEC}" type="slidenum">
              <a:rPr lang="en-US" smtClean="0"/>
              <a:t>9</a:t>
            </a:fld>
            <a:endParaRPr lang="en-US"/>
          </a:p>
        </p:txBody>
      </p:sp>
    </p:spTree>
    <p:extLst>
      <p:ext uri="{BB962C8B-B14F-4D97-AF65-F5344CB8AC3E}">
        <p14:creationId xmlns:p14="http://schemas.microsoft.com/office/powerpoint/2010/main" val="2924216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 y="6069012"/>
            <a:ext cx="2366964" cy="78898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9098" y="6069012"/>
            <a:ext cx="793714" cy="808277"/>
          </a:xfrm>
          <a:prstGeom prst="rect">
            <a:avLst/>
          </a:prstGeom>
        </p:spPr>
      </p:pic>
      <p:sp>
        <p:nvSpPr>
          <p:cNvPr id="11" name="Footer Placeholder 8"/>
          <p:cNvSpPr txBox="1">
            <a:spLocks/>
          </p:cNvSpPr>
          <p:nvPr userDrawn="1"/>
        </p:nvSpPr>
        <p:spPr>
          <a:xfrm>
            <a:off x="8021213" y="6271896"/>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solidFill>
                  <a:schemeClr val="tx1"/>
                </a:solidFill>
              </a:rPr>
              <a:t>South</a:t>
            </a:r>
            <a:r>
              <a:rPr lang="de-DE" baseline="0">
                <a:solidFill>
                  <a:schemeClr val="tx1"/>
                </a:solidFill>
              </a:rPr>
              <a:t> West Pacific </a:t>
            </a:r>
            <a:r>
              <a:rPr lang="de-DE">
                <a:solidFill>
                  <a:schemeClr val="tx1"/>
                </a:solidFill>
              </a:rPr>
              <a:t>Hydrographic Commission</a:t>
            </a:r>
            <a:endParaRPr lang="en-US" i="1">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B6E37-4826-409A-84BF-C23BE3AFE5AD}" type="datetime1">
              <a:rPr lang="en-US" smtClean="0"/>
              <a:t>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7737A-A71E-4586-A91E-10B206952AFF}" type="datetime1">
              <a:rPr lang="en-US" smtClean="0"/>
              <a:t>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 y="6031690"/>
            <a:ext cx="2489765" cy="829921"/>
          </a:xfrm>
          <a:prstGeom prst="rect">
            <a:avLst/>
          </a:prstGeom>
        </p:spPr>
      </p:pic>
      <p:sp>
        <p:nvSpPr>
          <p:cNvPr id="10" name="Footer Placeholder 8"/>
          <p:cNvSpPr txBox="1">
            <a:spLocks/>
          </p:cNvSpPr>
          <p:nvPr userDrawn="1"/>
        </p:nvSpPr>
        <p:spPr>
          <a:xfrm>
            <a:off x="7867467" y="6280348"/>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solidFill>
                  <a:schemeClr val="tx1"/>
                </a:solidFill>
              </a:rPr>
              <a:t>South West Pacific Hydrographic Commission</a:t>
            </a:r>
            <a:endParaRPr lang="en-US" i="1">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0914" y="6031690"/>
            <a:ext cx="813938" cy="828872"/>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2/17/2021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17B1D-B7C6-4688-9D52-777E0A492BB3}" type="datetime1">
              <a:rPr lang="en-US" smtClean="0"/>
              <a:t>2/17/2021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16E03-FAB4-4246-838E-712AF3C131B7}" type="datetime1">
              <a:rPr lang="en-US" smtClean="0"/>
              <a:t>2/17/2021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E6D911-1E11-4707-B3EF-A7D446B4076E}" type="datetime1">
              <a:rPr lang="en-US" smtClean="0"/>
              <a:t>2/17/2021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2/17/2021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2/17/2021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2/17/2021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2/17/2021</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91098"/>
            <a:ext cx="9144000" cy="3902322"/>
          </a:xfrm>
        </p:spPr>
        <p:txBody>
          <a:bodyPr>
            <a:normAutofit fontScale="90000"/>
          </a:bodyPr>
          <a:lstStyle/>
          <a:p>
            <a:r>
              <a:rPr lang="en-GB" b="1" dirty="0"/>
              <a:t>SWPHC18</a:t>
            </a:r>
            <a:br>
              <a:rPr lang="en-GB" b="1" dirty="0"/>
            </a:br>
            <a:r>
              <a:rPr lang="en-GB" b="1" dirty="0"/>
              <a:t>Goal 3 Gap Analysis</a:t>
            </a:r>
            <a:br>
              <a:rPr lang="en-AU" dirty="0"/>
            </a:br>
            <a:r>
              <a:rPr lang="en-AU" sz="2700" dirty="0"/>
              <a:t>  </a:t>
            </a:r>
            <a:br>
              <a:rPr lang="en-AU" dirty="0"/>
            </a:br>
            <a:r>
              <a:rPr lang="en-US" dirty="0"/>
              <a:t>18</a:t>
            </a:r>
            <a:r>
              <a:rPr lang="en-US" baseline="30000" dirty="0"/>
              <a:t>th</a:t>
            </a:r>
            <a:r>
              <a:rPr lang="en-US" dirty="0"/>
              <a:t> Meeting of the </a:t>
            </a:r>
            <a:br>
              <a:rPr lang="en-US" dirty="0"/>
            </a:br>
            <a:r>
              <a:rPr lang="en-US" dirty="0"/>
              <a:t>South West Pacific</a:t>
            </a:r>
            <a:br>
              <a:rPr lang="en-US" dirty="0"/>
            </a:br>
            <a:r>
              <a:rPr lang="en-US" dirty="0"/>
              <a:t>Hydrographic Commission</a:t>
            </a:r>
            <a:br>
              <a:rPr lang="en-US" dirty="0"/>
            </a:br>
            <a:br>
              <a:rPr lang="en-US" dirty="0"/>
            </a:br>
            <a:endParaRPr lang="en-AU" sz="4400" dirty="0"/>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Considerations for Next Steps</a:t>
            </a:r>
            <a:endParaRPr lang="en-US" dirty="0"/>
          </a:p>
        </p:txBody>
      </p:sp>
      <p:sp>
        <p:nvSpPr>
          <p:cNvPr id="3" name="Content Placeholder 2"/>
          <p:cNvSpPr>
            <a:spLocks noGrp="1"/>
          </p:cNvSpPr>
          <p:nvPr>
            <p:ph idx="1"/>
          </p:nvPr>
        </p:nvSpPr>
        <p:spPr>
          <a:xfrm>
            <a:off x="734338" y="1437318"/>
            <a:ext cx="10723323" cy="3555844"/>
          </a:xfrm>
        </p:spPr>
        <p:txBody>
          <a:bodyPr>
            <a:normAutofit fontScale="92500" lnSpcReduction="10000"/>
          </a:bodyPr>
          <a:lstStyle/>
          <a:p>
            <a:pPr marL="0" lvl="2" indent="0">
              <a:lnSpc>
                <a:spcPct val="100000"/>
              </a:lnSpc>
              <a:buNone/>
            </a:pPr>
            <a:r>
              <a:rPr lang="en-GB" altLang="en-US" sz="2800" b="1" dirty="0"/>
              <a:t>The Following Considerations are offered:</a:t>
            </a:r>
          </a:p>
          <a:p>
            <a:pPr marL="0" lvl="2" indent="0">
              <a:lnSpc>
                <a:spcPct val="100000"/>
              </a:lnSpc>
              <a:buNone/>
            </a:pPr>
            <a:endParaRPr lang="en-GB" altLang="en-US" sz="2800" b="1" dirty="0"/>
          </a:p>
          <a:p>
            <a:pPr marL="228600" lvl="2">
              <a:lnSpc>
                <a:spcPct val="100000"/>
              </a:lnSpc>
            </a:pPr>
            <a:r>
              <a:rPr lang="en-GB" altLang="en-US" sz="2800" dirty="0"/>
              <a:t>Do we have all the SPIs we need for the region?</a:t>
            </a:r>
          </a:p>
          <a:p>
            <a:pPr marL="228600" lvl="2">
              <a:lnSpc>
                <a:spcPct val="100000"/>
              </a:lnSpc>
            </a:pPr>
            <a:r>
              <a:rPr lang="en-GB" altLang="en-US" sz="2800" dirty="0"/>
              <a:t>Do we need to combine Goal 2 and 3 in our analysis of gaps and associate actions?</a:t>
            </a:r>
          </a:p>
          <a:p>
            <a:pPr marL="228600" lvl="2">
              <a:lnSpc>
                <a:spcPct val="100000"/>
              </a:lnSpc>
            </a:pPr>
            <a:r>
              <a:rPr lang="en-GB" altLang="en-US" sz="2800" dirty="0"/>
              <a:t>To what extent can we use the CB fund for catalytic activity for the region?</a:t>
            </a:r>
          </a:p>
          <a:p>
            <a:pPr marL="228600" lvl="2">
              <a:lnSpc>
                <a:spcPct val="100000"/>
              </a:lnSpc>
            </a:pPr>
            <a:r>
              <a:rPr lang="en-GB" altLang="en-US" sz="2800" dirty="0"/>
              <a:t>Should we develop a theory of change model to support the SWPHC  work plan?</a:t>
            </a:r>
          </a:p>
        </p:txBody>
      </p:sp>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a:p>
        </p:txBody>
      </p:sp>
    </p:spTree>
    <p:extLst>
      <p:ext uri="{BB962C8B-B14F-4D97-AF65-F5344CB8AC3E}">
        <p14:creationId xmlns:p14="http://schemas.microsoft.com/office/powerpoint/2010/main" val="226492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45BB-0087-43AE-8109-4595AFE48725}"/>
              </a:ext>
            </a:extLst>
          </p:cNvPr>
          <p:cNvSpPr>
            <a:spLocks noGrp="1"/>
          </p:cNvSpPr>
          <p:nvPr>
            <p:ph type="title"/>
          </p:nvPr>
        </p:nvSpPr>
        <p:spPr/>
        <p:txBody>
          <a:bodyPr>
            <a:normAutofit fontScale="90000"/>
          </a:bodyPr>
          <a:lstStyle/>
          <a:p>
            <a:r>
              <a:rPr lang="en-GB" dirty="0"/>
              <a:t>Contents</a:t>
            </a:r>
          </a:p>
        </p:txBody>
      </p:sp>
      <p:sp>
        <p:nvSpPr>
          <p:cNvPr id="3" name="Content Placeholder 2">
            <a:extLst>
              <a:ext uri="{FF2B5EF4-FFF2-40B4-BE49-F238E27FC236}">
                <a16:creationId xmlns:a16="http://schemas.microsoft.com/office/drawing/2014/main" id="{4E86D7DE-6F9F-426F-A58F-8E3FBF196788}"/>
              </a:ext>
            </a:extLst>
          </p:cNvPr>
          <p:cNvSpPr>
            <a:spLocks noGrp="1"/>
          </p:cNvSpPr>
          <p:nvPr>
            <p:ph idx="1"/>
          </p:nvPr>
        </p:nvSpPr>
        <p:spPr>
          <a:xfrm>
            <a:off x="838201" y="1474896"/>
            <a:ext cx="10673218" cy="4312129"/>
          </a:xfrm>
        </p:spPr>
        <p:txBody>
          <a:bodyPr>
            <a:normAutofit/>
          </a:bodyPr>
          <a:lstStyle/>
          <a:p>
            <a:pPr marL="0" indent="0">
              <a:buNone/>
            </a:pPr>
            <a:r>
              <a:rPr lang="en-US" altLang="en-US" dirty="0"/>
              <a:t>Part 1 – Update on SWPHC17 Action 11</a:t>
            </a:r>
          </a:p>
          <a:p>
            <a:pPr lvl="2"/>
            <a:r>
              <a:rPr lang="en-GB" altLang="en-US" dirty="0"/>
              <a:t>Recap on the UN Decade and SDGs</a:t>
            </a:r>
          </a:p>
          <a:p>
            <a:pPr lvl="2"/>
            <a:r>
              <a:rPr lang="en-GB" altLang="en-US" dirty="0"/>
              <a:t>UN Decade Actions</a:t>
            </a:r>
          </a:p>
          <a:p>
            <a:pPr marL="88900" lvl="2" indent="0">
              <a:buNone/>
            </a:pPr>
            <a:endParaRPr lang="en-US" altLang="en-US" dirty="0">
              <a:solidFill>
                <a:srgbClr val="09315B"/>
              </a:solidFill>
            </a:endParaRPr>
          </a:p>
          <a:p>
            <a:pPr marL="0" lvl="2" indent="0">
              <a:buNone/>
            </a:pPr>
            <a:r>
              <a:rPr lang="en-US" altLang="en-US" sz="2800" dirty="0"/>
              <a:t>Part 2 – </a:t>
            </a:r>
            <a:r>
              <a:rPr lang="en-GB" altLang="en-US" sz="2800" dirty="0"/>
              <a:t>Goal 3 Gap Analysis</a:t>
            </a:r>
          </a:p>
          <a:p>
            <a:pPr lvl="2"/>
            <a:r>
              <a:rPr lang="en-GB" altLang="en-US" dirty="0"/>
              <a:t>Overview of Goal 3 	</a:t>
            </a:r>
          </a:p>
          <a:p>
            <a:pPr lvl="2"/>
            <a:r>
              <a:rPr lang="en-GB" altLang="en-US" dirty="0"/>
              <a:t>Observations on gap analysis returns received</a:t>
            </a:r>
          </a:p>
          <a:p>
            <a:pPr lvl="2"/>
            <a:r>
              <a:rPr lang="en-GB" altLang="en-US" dirty="0"/>
              <a:t>Summary of gaps and actions</a:t>
            </a:r>
          </a:p>
          <a:p>
            <a:pPr lvl="2"/>
            <a:r>
              <a:rPr lang="en-GB" altLang="en-US" dirty="0"/>
              <a:t>Considerations for next steps</a:t>
            </a:r>
          </a:p>
          <a:p>
            <a:endParaRPr lang="en-GB" dirty="0"/>
          </a:p>
          <a:p>
            <a:endParaRPr lang="en-GB" dirty="0"/>
          </a:p>
        </p:txBody>
      </p:sp>
      <p:sp>
        <p:nvSpPr>
          <p:cNvPr id="4" name="Slide Number Placeholder 3">
            <a:extLst>
              <a:ext uri="{FF2B5EF4-FFF2-40B4-BE49-F238E27FC236}">
                <a16:creationId xmlns:a16="http://schemas.microsoft.com/office/drawing/2014/main" id="{376BBD9E-647E-497B-9FCD-EA7B17894873}"/>
              </a:ext>
            </a:extLst>
          </p:cNvPr>
          <p:cNvSpPr>
            <a:spLocks noGrp="1"/>
          </p:cNvSpPr>
          <p:nvPr>
            <p:ph type="sldNum" sz="quarter" idx="12"/>
          </p:nvPr>
        </p:nvSpPr>
        <p:spPr/>
        <p:txBody>
          <a:bodyPr/>
          <a:lstStyle/>
          <a:p>
            <a:fld id="{EC878826-814C-4FD2-96B3-D147818A5C89}" type="slidenum">
              <a:rPr lang="en-US" smtClean="0"/>
              <a:pPr/>
              <a:t>2</a:t>
            </a:fld>
            <a:endParaRPr lang="en-US"/>
          </a:p>
        </p:txBody>
      </p:sp>
    </p:spTree>
    <p:extLst>
      <p:ext uri="{BB962C8B-B14F-4D97-AF65-F5344CB8AC3E}">
        <p14:creationId xmlns:p14="http://schemas.microsoft.com/office/powerpoint/2010/main" val="411153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45BB-0087-43AE-8109-4595AFE48725}"/>
              </a:ext>
            </a:extLst>
          </p:cNvPr>
          <p:cNvSpPr>
            <a:spLocks noGrp="1"/>
          </p:cNvSpPr>
          <p:nvPr>
            <p:ph type="title"/>
          </p:nvPr>
        </p:nvSpPr>
        <p:spPr/>
        <p:txBody>
          <a:bodyPr>
            <a:normAutofit fontScale="90000"/>
          </a:bodyPr>
          <a:lstStyle/>
          <a:p>
            <a:r>
              <a:rPr lang="en-GB" dirty="0"/>
              <a:t>Part 1 - SWPHC17 Action 11</a:t>
            </a:r>
          </a:p>
        </p:txBody>
      </p:sp>
      <p:sp>
        <p:nvSpPr>
          <p:cNvPr id="3" name="Content Placeholder 2">
            <a:extLst>
              <a:ext uri="{FF2B5EF4-FFF2-40B4-BE49-F238E27FC236}">
                <a16:creationId xmlns:a16="http://schemas.microsoft.com/office/drawing/2014/main" id="{4E86D7DE-6F9F-426F-A58F-8E3FBF196788}"/>
              </a:ext>
            </a:extLst>
          </p:cNvPr>
          <p:cNvSpPr>
            <a:spLocks noGrp="1"/>
          </p:cNvSpPr>
          <p:nvPr>
            <p:ph idx="1"/>
          </p:nvPr>
        </p:nvSpPr>
        <p:spPr>
          <a:xfrm>
            <a:off x="838201" y="1474896"/>
            <a:ext cx="10673218" cy="4312129"/>
          </a:xfrm>
        </p:spPr>
        <p:txBody>
          <a:bodyPr>
            <a:normAutofit fontScale="70000" lnSpcReduction="20000"/>
          </a:bodyPr>
          <a:lstStyle/>
          <a:p>
            <a:pPr marL="0" indent="0">
              <a:lnSpc>
                <a:spcPct val="100000"/>
              </a:lnSpc>
              <a:buNone/>
            </a:pPr>
            <a:r>
              <a:rPr lang="en-AU" sz="3600" b="1" dirty="0"/>
              <a:t>Action 11: </a:t>
            </a:r>
            <a:r>
              <a:rPr lang="en-AU" sz="3600" i="1" dirty="0"/>
              <a:t>UK and NZ to work with SPC and look into how the SWPHC should start addressing the challenges for implementing the SDGs of the UN Decade of Ocean Science for Sustainable Development</a:t>
            </a:r>
            <a:endParaRPr lang="en-GB" sz="4000" i="1" dirty="0"/>
          </a:p>
          <a:p>
            <a:pPr marL="88900" lvl="2" indent="0">
              <a:buNone/>
            </a:pPr>
            <a:endParaRPr lang="en-US" altLang="en-US" sz="3500" dirty="0">
              <a:solidFill>
                <a:srgbClr val="09315B"/>
              </a:solidFill>
            </a:endParaRPr>
          </a:p>
          <a:p>
            <a:pPr marL="88900" lvl="2" indent="0">
              <a:buNone/>
            </a:pPr>
            <a:r>
              <a:rPr lang="en-GB" altLang="en-US" sz="3600" dirty="0"/>
              <a:t>Borne out of the observations that:</a:t>
            </a:r>
          </a:p>
          <a:p>
            <a:pPr marL="88900" lvl="2" indent="0">
              <a:buNone/>
            </a:pPr>
            <a:endParaRPr lang="en-GB" altLang="en-US" sz="3600" dirty="0"/>
          </a:p>
          <a:p>
            <a:pPr marL="546100" lvl="2" indent="-457200"/>
            <a:r>
              <a:rPr lang="en-GB" altLang="en-US" sz="3400" dirty="0"/>
              <a:t>Delivery of UN SDGs and UN Ocean Decade dependent on active engagement of the hydrographic community</a:t>
            </a:r>
          </a:p>
          <a:p>
            <a:pPr marL="546100" lvl="2" indent="-457200"/>
            <a:endParaRPr lang="en-GB" altLang="en-US" sz="3400" dirty="0"/>
          </a:p>
          <a:p>
            <a:pPr marL="546100" lvl="2" indent="-457200"/>
            <a:r>
              <a:rPr lang="en-GB" altLang="en-US" sz="3600" dirty="0"/>
              <a:t>To date, Hydrographic Office involvement in preparatory efforts has been limited</a:t>
            </a:r>
          </a:p>
          <a:p>
            <a:pPr marL="546100" lvl="2" indent="-457200"/>
            <a:endParaRPr lang="en-GB" altLang="en-US" sz="3600" dirty="0"/>
          </a:p>
          <a:p>
            <a:pPr marL="546100" lvl="2" indent="-457200"/>
            <a:r>
              <a:rPr lang="en-GB" altLang="en-US" sz="3600" dirty="0"/>
              <a:t>The Pacific region and by extension the SWPHC has a key part to play</a:t>
            </a:r>
          </a:p>
          <a:p>
            <a:endParaRPr lang="en-GB" dirty="0"/>
          </a:p>
          <a:p>
            <a:endParaRPr lang="en-GB" dirty="0"/>
          </a:p>
        </p:txBody>
      </p:sp>
      <p:sp>
        <p:nvSpPr>
          <p:cNvPr id="4" name="Slide Number Placeholder 3">
            <a:extLst>
              <a:ext uri="{FF2B5EF4-FFF2-40B4-BE49-F238E27FC236}">
                <a16:creationId xmlns:a16="http://schemas.microsoft.com/office/drawing/2014/main" id="{376BBD9E-647E-497B-9FCD-EA7B17894873}"/>
              </a:ext>
            </a:extLst>
          </p:cNvPr>
          <p:cNvSpPr>
            <a:spLocks noGrp="1"/>
          </p:cNvSpPr>
          <p:nvPr>
            <p:ph type="sldNum" sz="quarter" idx="12"/>
          </p:nvPr>
        </p:nvSpPr>
        <p:spPr/>
        <p:txBody>
          <a:bodyPr/>
          <a:lstStyle/>
          <a:p>
            <a:fld id="{EC878826-814C-4FD2-96B3-D147818A5C89}" type="slidenum">
              <a:rPr lang="en-US" smtClean="0"/>
              <a:pPr/>
              <a:t>3</a:t>
            </a:fld>
            <a:endParaRPr lang="en-US"/>
          </a:p>
        </p:txBody>
      </p:sp>
    </p:spTree>
    <p:extLst>
      <p:ext uri="{BB962C8B-B14F-4D97-AF65-F5344CB8AC3E}">
        <p14:creationId xmlns:p14="http://schemas.microsoft.com/office/powerpoint/2010/main" val="40887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45BB-0087-43AE-8109-4595AFE48725}"/>
              </a:ext>
            </a:extLst>
          </p:cNvPr>
          <p:cNvSpPr>
            <a:spLocks noGrp="1"/>
          </p:cNvSpPr>
          <p:nvPr>
            <p:ph type="title"/>
          </p:nvPr>
        </p:nvSpPr>
        <p:spPr/>
        <p:txBody>
          <a:bodyPr>
            <a:normAutofit fontScale="90000"/>
          </a:bodyPr>
          <a:lstStyle/>
          <a:p>
            <a:r>
              <a:rPr lang="en-GB" dirty="0"/>
              <a:t>UN Decade as a delivery Framework for the SDGs</a:t>
            </a:r>
          </a:p>
        </p:txBody>
      </p:sp>
      <p:sp>
        <p:nvSpPr>
          <p:cNvPr id="4" name="Slide Number Placeholder 3">
            <a:extLst>
              <a:ext uri="{FF2B5EF4-FFF2-40B4-BE49-F238E27FC236}">
                <a16:creationId xmlns:a16="http://schemas.microsoft.com/office/drawing/2014/main" id="{376BBD9E-647E-497B-9FCD-EA7B17894873}"/>
              </a:ext>
            </a:extLst>
          </p:cNvPr>
          <p:cNvSpPr>
            <a:spLocks noGrp="1"/>
          </p:cNvSpPr>
          <p:nvPr>
            <p:ph type="sldNum" sz="quarter" idx="12"/>
          </p:nvPr>
        </p:nvSpPr>
        <p:spPr/>
        <p:txBody>
          <a:bodyPr/>
          <a:lstStyle/>
          <a:p>
            <a:fld id="{EC878826-814C-4FD2-96B3-D147818A5C89}" type="slidenum">
              <a:rPr lang="en-US" smtClean="0"/>
              <a:pPr/>
              <a:t>4</a:t>
            </a:fld>
            <a:endParaRPr lang="en-US"/>
          </a:p>
        </p:txBody>
      </p:sp>
      <p:pic>
        <p:nvPicPr>
          <p:cNvPr id="7" name="Picture 6">
            <a:extLst>
              <a:ext uri="{FF2B5EF4-FFF2-40B4-BE49-F238E27FC236}">
                <a16:creationId xmlns:a16="http://schemas.microsoft.com/office/drawing/2014/main" id="{A2681BCB-14B0-4774-A2E5-78A07BCEFAE7}"/>
              </a:ext>
            </a:extLst>
          </p:cNvPr>
          <p:cNvPicPr>
            <a:picLocks noChangeAspect="1"/>
          </p:cNvPicPr>
          <p:nvPr/>
        </p:nvPicPr>
        <p:blipFill>
          <a:blip r:embed="rId3"/>
          <a:stretch>
            <a:fillRect/>
          </a:stretch>
        </p:blipFill>
        <p:spPr>
          <a:xfrm>
            <a:off x="2121306" y="1126755"/>
            <a:ext cx="8258363" cy="4804739"/>
          </a:xfrm>
          <a:prstGeom prst="rect">
            <a:avLst/>
          </a:prstGeom>
        </p:spPr>
      </p:pic>
    </p:spTree>
    <p:extLst>
      <p:ext uri="{BB962C8B-B14F-4D97-AF65-F5344CB8AC3E}">
        <p14:creationId xmlns:p14="http://schemas.microsoft.com/office/powerpoint/2010/main" val="37072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50EA-D3A6-473F-8797-4BC5585BAC7D}"/>
              </a:ext>
            </a:extLst>
          </p:cNvPr>
          <p:cNvSpPr>
            <a:spLocks noGrp="1"/>
          </p:cNvSpPr>
          <p:nvPr>
            <p:ph type="title"/>
          </p:nvPr>
        </p:nvSpPr>
        <p:spPr/>
        <p:txBody>
          <a:bodyPr>
            <a:normAutofit fontScale="90000"/>
          </a:bodyPr>
          <a:lstStyle/>
          <a:p>
            <a:r>
              <a:rPr lang="en-GB" dirty="0"/>
              <a:t>UN Decade as a delivery Framework for the SDGs</a:t>
            </a:r>
          </a:p>
        </p:txBody>
      </p:sp>
      <p:sp>
        <p:nvSpPr>
          <p:cNvPr id="4" name="Slide Number Placeholder 3">
            <a:extLst>
              <a:ext uri="{FF2B5EF4-FFF2-40B4-BE49-F238E27FC236}">
                <a16:creationId xmlns:a16="http://schemas.microsoft.com/office/drawing/2014/main" id="{2B9FCB35-AFDB-4CBC-ADCE-AE1E86233272}"/>
              </a:ext>
            </a:extLst>
          </p:cNvPr>
          <p:cNvSpPr>
            <a:spLocks noGrp="1"/>
          </p:cNvSpPr>
          <p:nvPr>
            <p:ph type="sldNum" sz="quarter" idx="12"/>
          </p:nvPr>
        </p:nvSpPr>
        <p:spPr/>
        <p:txBody>
          <a:bodyPr/>
          <a:lstStyle/>
          <a:p>
            <a:fld id="{EC878826-814C-4FD2-96B3-D147818A5C89}" type="slidenum">
              <a:rPr lang="en-US" smtClean="0"/>
              <a:pPr/>
              <a:t>5</a:t>
            </a:fld>
            <a:endParaRPr lang="en-US"/>
          </a:p>
        </p:txBody>
      </p:sp>
      <p:pic>
        <p:nvPicPr>
          <p:cNvPr id="7" name="Picture 6">
            <a:extLst>
              <a:ext uri="{FF2B5EF4-FFF2-40B4-BE49-F238E27FC236}">
                <a16:creationId xmlns:a16="http://schemas.microsoft.com/office/drawing/2014/main" id="{C43BE169-22FA-4B91-987B-318C46652B00}"/>
              </a:ext>
            </a:extLst>
          </p:cNvPr>
          <p:cNvPicPr>
            <a:picLocks noChangeAspect="1"/>
          </p:cNvPicPr>
          <p:nvPr/>
        </p:nvPicPr>
        <p:blipFill>
          <a:blip r:embed="rId3"/>
          <a:stretch>
            <a:fillRect/>
          </a:stretch>
        </p:blipFill>
        <p:spPr>
          <a:xfrm>
            <a:off x="6096000" y="1289594"/>
            <a:ext cx="4776592" cy="4410056"/>
          </a:xfrm>
          <a:prstGeom prst="rect">
            <a:avLst/>
          </a:prstGeom>
        </p:spPr>
      </p:pic>
      <p:pic>
        <p:nvPicPr>
          <p:cNvPr id="8" name="Picture 7">
            <a:extLst>
              <a:ext uri="{FF2B5EF4-FFF2-40B4-BE49-F238E27FC236}">
                <a16:creationId xmlns:a16="http://schemas.microsoft.com/office/drawing/2014/main" id="{1285749D-7C17-4478-96F3-F0F08C2174BC}"/>
              </a:ext>
            </a:extLst>
          </p:cNvPr>
          <p:cNvPicPr>
            <a:picLocks noChangeAspect="1"/>
          </p:cNvPicPr>
          <p:nvPr/>
        </p:nvPicPr>
        <p:blipFill>
          <a:blip r:embed="rId4"/>
          <a:stretch>
            <a:fillRect/>
          </a:stretch>
        </p:blipFill>
        <p:spPr>
          <a:xfrm>
            <a:off x="1739547" y="1268767"/>
            <a:ext cx="3380884" cy="4785249"/>
          </a:xfrm>
          <a:prstGeom prst="rect">
            <a:avLst/>
          </a:prstGeom>
        </p:spPr>
      </p:pic>
      <p:sp>
        <p:nvSpPr>
          <p:cNvPr id="9" name="Rectangle 8">
            <a:extLst>
              <a:ext uri="{FF2B5EF4-FFF2-40B4-BE49-F238E27FC236}">
                <a16:creationId xmlns:a16="http://schemas.microsoft.com/office/drawing/2014/main" id="{614EA01D-09CB-4818-A8CD-1E6215E3277F}"/>
              </a:ext>
            </a:extLst>
          </p:cNvPr>
          <p:cNvSpPr/>
          <p:nvPr/>
        </p:nvSpPr>
        <p:spPr bwMode="auto">
          <a:xfrm>
            <a:off x="8047137" y="3520280"/>
            <a:ext cx="858867" cy="2048126"/>
          </a:xfrm>
          <a:prstGeom prst="rect">
            <a:avLst/>
          </a:prstGeom>
          <a:noFill/>
          <a:ln w="76200">
            <a:solidFill>
              <a:srgbClr val="FF0000"/>
            </a:solidFill>
            <a:round/>
            <a:headEnd/>
            <a:tailEnd/>
          </a:ln>
        </p:spPr>
        <p:txBody>
          <a:bodyPr vert="horz" wrap="square" lIns="0" tIns="0" rIns="0" bIns="0" rtlCol="0" anchor="ctr" anchorCtr="0"/>
          <a:lstStyle/>
          <a:p>
            <a:pPr algn="ctr" eaLnBrk="1" hangingPunct="1">
              <a:lnSpc>
                <a:spcPct val="100000"/>
              </a:lnSpc>
              <a:spcBef>
                <a:spcPct val="0"/>
              </a:spcBef>
              <a:buClrTx/>
              <a:buFontTx/>
              <a:buNone/>
            </a:pPr>
            <a:endParaRPr lang="en-GB" sz="1100" b="0" dirty="0">
              <a:solidFill>
                <a:schemeClr val="bg2"/>
              </a:solidFill>
              <a:latin typeface="+mn-lt"/>
            </a:endParaRPr>
          </a:p>
        </p:txBody>
      </p:sp>
      <p:sp>
        <p:nvSpPr>
          <p:cNvPr id="11" name="Rectangle 10">
            <a:extLst>
              <a:ext uri="{FF2B5EF4-FFF2-40B4-BE49-F238E27FC236}">
                <a16:creationId xmlns:a16="http://schemas.microsoft.com/office/drawing/2014/main" id="{A8A7238D-3C7A-4CDC-A799-E3E21F6A09EA}"/>
              </a:ext>
            </a:extLst>
          </p:cNvPr>
          <p:cNvSpPr/>
          <p:nvPr/>
        </p:nvSpPr>
        <p:spPr>
          <a:xfrm>
            <a:off x="6063751" y="5684684"/>
            <a:ext cx="4326826" cy="369332"/>
          </a:xfrm>
          <a:prstGeom prst="rect">
            <a:avLst/>
          </a:prstGeom>
        </p:spPr>
        <p:txBody>
          <a:bodyPr wrap="none">
            <a:spAutoFit/>
          </a:bodyPr>
          <a:lstStyle/>
          <a:p>
            <a:r>
              <a:rPr lang="en-GB" dirty="0"/>
              <a:t>https://oceanexpert.org/document/27348</a:t>
            </a:r>
          </a:p>
        </p:txBody>
      </p:sp>
      <p:sp>
        <p:nvSpPr>
          <p:cNvPr id="12" name="Rectangle 11">
            <a:extLst>
              <a:ext uri="{FF2B5EF4-FFF2-40B4-BE49-F238E27FC236}">
                <a16:creationId xmlns:a16="http://schemas.microsoft.com/office/drawing/2014/main" id="{C2EF1D9E-B62E-4B3D-9A4F-64279460A44F}"/>
              </a:ext>
            </a:extLst>
          </p:cNvPr>
          <p:cNvSpPr/>
          <p:nvPr/>
        </p:nvSpPr>
        <p:spPr bwMode="auto">
          <a:xfrm>
            <a:off x="6212701" y="3520280"/>
            <a:ext cx="858867" cy="2048126"/>
          </a:xfrm>
          <a:prstGeom prst="rect">
            <a:avLst/>
          </a:prstGeom>
          <a:noFill/>
          <a:ln w="76200">
            <a:solidFill>
              <a:srgbClr val="FF0000"/>
            </a:solidFill>
            <a:round/>
            <a:headEnd/>
            <a:tailEnd/>
          </a:ln>
        </p:spPr>
        <p:txBody>
          <a:bodyPr vert="horz" wrap="square" lIns="0" tIns="0" rIns="0" bIns="0" rtlCol="0" anchor="ctr" anchorCtr="0"/>
          <a:lstStyle/>
          <a:p>
            <a:pPr algn="ctr" eaLnBrk="1" hangingPunct="1">
              <a:lnSpc>
                <a:spcPct val="100000"/>
              </a:lnSpc>
              <a:spcBef>
                <a:spcPct val="0"/>
              </a:spcBef>
              <a:buClrTx/>
              <a:buFontTx/>
              <a:buNone/>
            </a:pPr>
            <a:endParaRPr lang="en-GB" sz="1100" b="0" dirty="0">
              <a:solidFill>
                <a:schemeClr val="bg2"/>
              </a:solidFill>
              <a:latin typeface="+mn-lt"/>
            </a:endParaRPr>
          </a:p>
        </p:txBody>
      </p:sp>
    </p:spTree>
    <p:extLst>
      <p:ext uri="{BB962C8B-B14F-4D97-AF65-F5344CB8AC3E}">
        <p14:creationId xmlns:p14="http://schemas.microsoft.com/office/powerpoint/2010/main" val="338936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50EA-D3A6-473F-8797-4BC5585BAC7D}"/>
              </a:ext>
            </a:extLst>
          </p:cNvPr>
          <p:cNvSpPr>
            <a:spLocks noGrp="1"/>
          </p:cNvSpPr>
          <p:nvPr>
            <p:ph type="title"/>
          </p:nvPr>
        </p:nvSpPr>
        <p:spPr/>
        <p:txBody>
          <a:bodyPr>
            <a:normAutofit fontScale="90000"/>
          </a:bodyPr>
          <a:lstStyle/>
          <a:p>
            <a:r>
              <a:rPr lang="en-GB" dirty="0"/>
              <a:t>UN Decade as a delivery Framework for the SDGs</a:t>
            </a:r>
          </a:p>
        </p:txBody>
      </p:sp>
      <p:pic>
        <p:nvPicPr>
          <p:cNvPr id="13" name="Picture 12">
            <a:extLst>
              <a:ext uri="{FF2B5EF4-FFF2-40B4-BE49-F238E27FC236}">
                <a16:creationId xmlns:a16="http://schemas.microsoft.com/office/drawing/2014/main" id="{9B08D10D-F299-4AEE-BA5B-6E3D34C22BD2}"/>
              </a:ext>
            </a:extLst>
          </p:cNvPr>
          <p:cNvPicPr>
            <a:picLocks noChangeAspect="1"/>
          </p:cNvPicPr>
          <p:nvPr/>
        </p:nvPicPr>
        <p:blipFill>
          <a:blip r:embed="rId3"/>
          <a:stretch>
            <a:fillRect/>
          </a:stretch>
        </p:blipFill>
        <p:spPr>
          <a:xfrm>
            <a:off x="431369" y="1339697"/>
            <a:ext cx="5804731" cy="4472379"/>
          </a:xfrm>
          <a:prstGeom prst="rect">
            <a:avLst/>
          </a:prstGeom>
        </p:spPr>
      </p:pic>
      <p:sp>
        <p:nvSpPr>
          <p:cNvPr id="14" name="TextBox 13">
            <a:extLst>
              <a:ext uri="{FF2B5EF4-FFF2-40B4-BE49-F238E27FC236}">
                <a16:creationId xmlns:a16="http://schemas.microsoft.com/office/drawing/2014/main" id="{D36D8B55-B583-4B0D-9759-2CBB741B1A2C}"/>
              </a:ext>
            </a:extLst>
          </p:cNvPr>
          <p:cNvSpPr txBox="1"/>
          <p:nvPr/>
        </p:nvSpPr>
        <p:spPr>
          <a:xfrm>
            <a:off x="6436517" y="1287761"/>
            <a:ext cx="4686595" cy="4524315"/>
          </a:xfrm>
          <a:prstGeom prst="rect">
            <a:avLst/>
          </a:prstGeom>
          <a:noFill/>
        </p:spPr>
        <p:txBody>
          <a:bodyPr wrap="square" rtlCol="0">
            <a:spAutoFit/>
          </a:bodyPr>
          <a:lstStyle/>
          <a:p>
            <a:r>
              <a:rPr lang="en-GB" sz="1600" b="1" dirty="0"/>
              <a:t>Decade Actions</a:t>
            </a:r>
          </a:p>
          <a:p>
            <a:endParaRPr lang="en-GB" sz="1600" b="1" dirty="0"/>
          </a:p>
          <a:p>
            <a:r>
              <a:rPr lang="en-GB" sz="1600" b="1" dirty="0"/>
              <a:t>Programme</a:t>
            </a:r>
          </a:p>
          <a:p>
            <a:pPr marL="171450" indent="-171450">
              <a:buFontTx/>
              <a:buChar char="-"/>
            </a:pPr>
            <a:r>
              <a:rPr lang="en-GB" sz="1600" dirty="0"/>
              <a:t>Regional or Global </a:t>
            </a:r>
          </a:p>
          <a:p>
            <a:pPr marL="171450" indent="-171450">
              <a:buFontTx/>
              <a:buChar char="-"/>
            </a:pPr>
            <a:r>
              <a:rPr lang="en-GB" sz="1600" dirty="0"/>
              <a:t>One or more Ocean Decade</a:t>
            </a:r>
          </a:p>
          <a:p>
            <a:pPr marL="171450" indent="-171450">
              <a:buFontTx/>
              <a:buChar char="-"/>
            </a:pPr>
            <a:r>
              <a:rPr lang="en-GB" sz="1600" dirty="0"/>
              <a:t>Challenges </a:t>
            </a:r>
          </a:p>
          <a:p>
            <a:pPr marL="171450" indent="-171450">
              <a:buFontTx/>
              <a:buChar char="-"/>
            </a:pPr>
            <a:r>
              <a:rPr lang="en-GB" sz="1600" dirty="0"/>
              <a:t>Long term </a:t>
            </a:r>
          </a:p>
          <a:p>
            <a:pPr marL="171450" indent="-171450">
              <a:buFontTx/>
              <a:buChar char="-"/>
            </a:pPr>
            <a:r>
              <a:rPr lang="en-GB" sz="1600" dirty="0"/>
              <a:t>Interdisciplinary</a:t>
            </a:r>
          </a:p>
          <a:p>
            <a:endParaRPr lang="en-GB" sz="1600" b="1" dirty="0"/>
          </a:p>
          <a:p>
            <a:r>
              <a:rPr lang="en-GB" sz="1600" b="1" dirty="0"/>
              <a:t>Project</a:t>
            </a:r>
          </a:p>
          <a:p>
            <a:pPr marL="171450" indent="-171450">
              <a:buFontTx/>
              <a:buChar char="-"/>
            </a:pPr>
            <a:r>
              <a:rPr lang="en-GB" sz="1600" dirty="0"/>
              <a:t>Discrete and focused</a:t>
            </a:r>
          </a:p>
          <a:p>
            <a:pPr marL="171450" indent="-171450">
              <a:buFontTx/>
              <a:buChar char="-"/>
            </a:pPr>
            <a:r>
              <a:rPr lang="en-GB" sz="1600" dirty="0"/>
              <a:t>Regional , National or sub-national</a:t>
            </a:r>
          </a:p>
          <a:p>
            <a:endParaRPr lang="en-GB" sz="1600" b="1" dirty="0"/>
          </a:p>
          <a:p>
            <a:r>
              <a:rPr lang="en-GB" sz="1600" b="1" dirty="0"/>
              <a:t>Activity</a:t>
            </a:r>
          </a:p>
          <a:p>
            <a:r>
              <a:rPr lang="en-GB" sz="1600" dirty="0"/>
              <a:t> - One of standalone initiative</a:t>
            </a:r>
          </a:p>
          <a:p>
            <a:endParaRPr lang="en-GB" sz="1600" dirty="0"/>
          </a:p>
          <a:p>
            <a:r>
              <a:rPr lang="en-GB" sz="1600" b="1" dirty="0"/>
              <a:t>Contribution</a:t>
            </a:r>
          </a:p>
          <a:p>
            <a:r>
              <a:rPr lang="en-GB" sz="1600" dirty="0"/>
              <a:t> - supporting contribution e.g. funding or resource</a:t>
            </a:r>
          </a:p>
        </p:txBody>
      </p:sp>
    </p:spTree>
    <p:extLst>
      <p:ext uri="{BB962C8B-B14F-4D97-AF65-F5344CB8AC3E}">
        <p14:creationId xmlns:p14="http://schemas.microsoft.com/office/powerpoint/2010/main" val="219426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50EA-D3A6-473F-8797-4BC5585BAC7D}"/>
              </a:ext>
            </a:extLst>
          </p:cNvPr>
          <p:cNvSpPr>
            <a:spLocks noGrp="1"/>
          </p:cNvSpPr>
          <p:nvPr>
            <p:ph type="title"/>
          </p:nvPr>
        </p:nvSpPr>
        <p:spPr/>
        <p:txBody>
          <a:bodyPr>
            <a:normAutofit fontScale="90000"/>
          </a:bodyPr>
          <a:lstStyle/>
          <a:p>
            <a:r>
              <a:rPr lang="en-GB" dirty="0"/>
              <a:t>Part 2 - </a:t>
            </a:r>
            <a:r>
              <a:rPr lang="en-GB" altLang="en-US" dirty="0"/>
              <a:t>Goal 3 Gap Analysis</a:t>
            </a:r>
            <a:endParaRPr lang="en-GB" dirty="0"/>
          </a:p>
        </p:txBody>
      </p:sp>
      <p:graphicFrame>
        <p:nvGraphicFramePr>
          <p:cNvPr id="5" name="Table 2">
            <a:extLst>
              <a:ext uri="{FF2B5EF4-FFF2-40B4-BE49-F238E27FC236}">
                <a16:creationId xmlns:a16="http://schemas.microsoft.com/office/drawing/2014/main" id="{0E0598BA-8BA5-467B-B5EB-7A8B9E6F024E}"/>
              </a:ext>
            </a:extLst>
          </p:cNvPr>
          <p:cNvGraphicFramePr>
            <a:graphicFrameLocks noGrp="1"/>
          </p:cNvGraphicFramePr>
          <p:nvPr>
            <p:extLst>
              <p:ext uri="{D42A27DB-BD31-4B8C-83A1-F6EECF244321}">
                <p14:modId xmlns:p14="http://schemas.microsoft.com/office/powerpoint/2010/main" val="3844346882"/>
              </p:ext>
            </p:extLst>
          </p:nvPr>
        </p:nvGraphicFramePr>
        <p:xfrm>
          <a:off x="744169" y="1161902"/>
          <a:ext cx="10609631" cy="4747446"/>
        </p:xfrm>
        <a:graphic>
          <a:graphicData uri="http://schemas.openxmlformats.org/drawingml/2006/table">
            <a:tbl>
              <a:tblPr firstRow="1" bandRow="1">
                <a:tableStyleId>{5C22544A-7EE6-4342-B048-85BDC9FD1C3A}</a:tableStyleId>
              </a:tblPr>
              <a:tblGrid>
                <a:gridCol w="1336600">
                  <a:extLst>
                    <a:ext uri="{9D8B030D-6E8A-4147-A177-3AD203B41FA5}">
                      <a16:colId xmlns:a16="http://schemas.microsoft.com/office/drawing/2014/main" val="3319257671"/>
                    </a:ext>
                  </a:extLst>
                </a:gridCol>
                <a:gridCol w="2039886">
                  <a:extLst>
                    <a:ext uri="{9D8B030D-6E8A-4147-A177-3AD203B41FA5}">
                      <a16:colId xmlns:a16="http://schemas.microsoft.com/office/drawing/2014/main" val="3853409220"/>
                    </a:ext>
                  </a:extLst>
                </a:gridCol>
                <a:gridCol w="796831">
                  <a:extLst>
                    <a:ext uri="{9D8B030D-6E8A-4147-A177-3AD203B41FA5}">
                      <a16:colId xmlns:a16="http://schemas.microsoft.com/office/drawing/2014/main" val="2781286076"/>
                    </a:ext>
                  </a:extLst>
                </a:gridCol>
                <a:gridCol w="6436314">
                  <a:extLst>
                    <a:ext uri="{9D8B030D-6E8A-4147-A177-3AD203B41FA5}">
                      <a16:colId xmlns:a16="http://schemas.microsoft.com/office/drawing/2014/main" val="48005456"/>
                    </a:ext>
                  </a:extLst>
                </a:gridCol>
              </a:tblGrid>
              <a:tr h="480705">
                <a:tc>
                  <a:txBody>
                    <a:bodyPr/>
                    <a:lstStyle/>
                    <a:p>
                      <a:r>
                        <a:rPr lang="en-GB" dirty="0"/>
                        <a:t>Goal</a:t>
                      </a:r>
                    </a:p>
                  </a:txBody>
                  <a:tcPr/>
                </a:tc>
                <a:tc>
                  <a:txBody>
                    <a:bodyPr/>
                    <a:lstStyle/>
                    <a:p>
                      <a:r>
                        <a:rPr lang="en-GB" dirty="0"/>
                        <a:t>Targets</a:t>
                      </a:r>
                    </a:p>
                  </a:txBody>
                  <a:tcPr/>
                </a:tc>
                <a:tc>
                  <a:txBody>
                    <a:bodyPr/>
                    <a:lstStyle/>
                    <a:p>
                      <a:r>
                        <a:rPr lang="en-GB" dirty="0"/>
                        <a:t>SPIs</a:t>
                      </a:r>
                    </a:p>
                  </a:txBody>
                  <a:tcPr/>
                </a:tc>
                <a:tc>
                  <a:txBody>
                    <a:bodyPr/>
                    <a:lstStyle/>
                    <a:p>
                      <a:endParaRPr lang="en-GB" dirty="0"/>
                    </a:p>
                  </a:txBody>
                  <a:tcPr/>
                </a:tc>
                <a:extLst>
                  <a:ext uri="{0D108BD9-81ED-4DB2-BD59-A6C34878D82A}">
                    <a16:rowId xmlns:a16="http://schemas.microsoft.com/office/drawing/2014/main" val="1554177715"/>
                  </a:ext>
                </a:extLst>
              </a:tr>
              <a:tr h="419115">
                <a:tc rowSpan="6">
                  <a:txBody>
                    <a:bodyPr/>
                    <a:lstStyle/>
                    <a:p>
                      <a:r>
                        <a:rPr lang="en-NZ" sz="1400" b="1" kern="1200" dirty="0">
                          <a:solidFill>
                            <a:schemeClr val="dk1"/>
                          </a:solidFill>
                          <a:effectLst/>
                          <a:latin typeface="+mn-lt"/>
                          <a:ea typeface="+mn-ea"/>
                          <a:cs typeface="+mn-cs"/>
                        </a:rPr>
                        <a:t>Goal 3: Participating actively in international initiatives related to the knowledge and the sustainable use of the Ocean</a:t>
                      </a:r>
                      <a:endParaRPr lang="en-GB" sz="1400" dirty="0"/>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400" kern="1200" dirty="0">
                          <a:solidFill>
                            <a:schemeClr val="dk1"/>
                          </a:solidFill>
                          <a:effectLst/>
                          <a:latin typeface="+mn-lt"/>
                          <a:ea typeface="+mn-ea"/>
                          <a:cs typeface="+mn-cs"/>
                        </a:rPr>
                        <a:t>Collaborate with other bodies who deliver capacity-building and training to improve effectiveness of capacity-building activities and programmes</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dirty="0"/>
                        <a:t>3.1</a:t>
                      </a:r>
                    </a:p>
                  </a:txBody>
                  <a:tcPr/>
                </a:tc>
                <a:tc>
                  <a:txBody>
                    <a:bodyPr/>
                    <a:lstStyle/>
                    <a:p>
                      <a:pPr>
                        <a:lnSpc>
                          <a:spcPct val="107000"/>
                        </a:lnSpc>
                        <a:spcAft>
                          <a:spcPts val="800"/>
                        </a:spcAft>
                      </a:pPr>
                      <a:r>
                        <a:rPr lang="en-NZ" sz="1400" dirty="0">
                          <a:effectLst/>
                          <a:latin typeface="Quattrocento Sans"/>
                          <a:ea typeface="Quattrocento Sans"/>
                          <a:cs typeface="Quattrocento Sans"/>
                        </a:rPr>
                        <a:t>Percentage of Coastal States that are capable to provide marine safety information (MSI) according to the joint IMO/IHO/WMO manual on MSI </a:t>
                      </a:r>
                      <a:r>
                        <a:rPr lang="en-NZ" sz="1400" b="1" dirty="0">
                          <a:effectLst/>
                          <a:latin typeface="Quattrocento Sans"/>
                          <a:ea typeface="Quattrocento Sans"/>
                          <a:cs typeface="Quattrocento Sans"/>
                        </a:rPr>
                        <a:t>(2026: 90%)</a:t>
                      </a:r>
                      <a:endParaRPr lang="en-GB"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96482593"/>
                  </a:ext>
                </a:extLst>
              </a:tr>
              <a:tr h="1303411">
                <a:tc vMerge="1">
                  <a:txBody>
                    <a:bodyPr/>
                    <a:lstStyle/>
                    <a:p>
                      <a:endParaRPr lang="en-GB" dirty="0"/>
                    </a:p>
                  </a:txBody>
                  <a:tcPr/>
                </a:tc>
                <a:tc vMerge="1">
                  <a:txBody>
                    <a:bodyPr/>
                    <a:lstStyle/>
                    <a:p>
                      <a:endParaRPr lang="en-GB" dirty="0"/>
                    </a:p>
                  </a:txBody>
                  <a:tcPr/>
                </a:tc>
                <a:tc>
                  <a:txBody>
                    <a:bodyPr/>
                    <a:lstStyle/>
                    <a:p>
                      <a:r>
                        <a:rPr lang="en-GB" sz="1400" dirty="0"/>
                        <a:t>3.2</a:t>
                      </a:r>
                    </a:p>
                  </a:txBody>
                  <a:tcPr/>
                </a:tc>
                <a:tc>
                  <a:txBody>
                    <a:bodyPr/>
                    <a:lstStyle/>
                    <a:p>
                      <a:pPr>
                        <a:lnSpc>
                          <a:spcPct val="107000"/>
                        </a:lnSpc>
                        <a:spcAft>
                          <a:spcPts val="800"/>
                        </a:spcAft>
                      </a:pPr>
                      <a:r>
                        <a:rPr lang="en-NZ" sz="1400" dirty="0">
                          <a:effectLst/>
                          <a:latin typeface="Quattrocento Sans"/>
                          <a:ea typeface="Quattrocento Sans"/>
                          <a:cs typeface="Quattrocento Sans"/>
                        </a:rPr>
                        <a:t>Percentage of Coastal States that are able to provide marine safety information (MSI) according to the</a:t>
                      </a:r>
                      <a:endParaRPr lang="en-GB" sz="1400" dirty="0">
                        <a:effectLst/>
                        <a:latin typeface="Calibri" panose="020F0502020204030204" pitchFamily="34" charset="0"/>
                        <a:ea typeface="Calibri" panose="020F0502020204030204" pitchFamily="34" charset="0"/>
                      </a:endParaRPr>
                    </a:p>
                    <a:p>
                      <a:pPr marL="7620">
                        <a:lnSpc>
                          <a:spcPct val="107000"/>
                        </a:lnSpc>
                        <a:spcAft>
                          <a:spcPts val="800"/>
                        </a:spcAft>
                      </a:pPr>
                      <a:r>
                        <a:rPr lang="en-NZ" sz="1400" dirty="0">
                          <a:effectLst/>
                          <a:latin typeface="Quattrocento Sans"/>
                          <a:ea typeface="Quattrocento Sans"/>
                          <a:cs typeface="Quattrocento Sans"/>
                        </a:rPr>
                        <a:t>joint IMO/IHO/WMO manual on MSI </a:t>
                      </a:r>
                      <a:r>
                        <a:rPr lang="en-NZ" sz="1400" b="1" dirty="0">
                          <a:effectLst/>
                          <a:latin typeface="Quattrocento Sans"/>
                          <a:ea typeface="Quattrocento Sans"/>
                          <a:cs typeface="Quattrocento Sans"/>
                        </a:rPr>
                        <a:t>(2026: 90%)</a:t>
                      </a:r>
                      <a:endParaRPr lang="en-GB"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5281738"/>
                  </a:ext>
                </a:extLst>
              </a:tr>
              <a:tr h="320470">
                <a:tc vMerge="1">
                  <a:txBody>
                    <a:bodyPr/>
                    <a:lstStyle/>
                    <a:p>
                      <a:endParaRPr lang="en-GB" dirty="0"/>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400" kern="1200" dirty="0">
                          <a:solidFill>
                            <a:schemeClr val="dk1"/>
                          </a:solidFill>
                          <a:effectLst/>
                          <a:latin typeface="+mn-lt"/>
                          <a:ea typeface="+mn-ea"/>
                          <a:cs typeface="+mn-cs"/>
                        </a:rPr>
                        <a:t>Improve knowledge of the world's seafloors</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dirty="0"/>
                        <a:t>3.3</a:t>
                      </a:r>
                    </a:p>
                  </a:txBody>
                  <a:tcPr/>
                </a:tc>
                <a:tc>
                  <a:txBody>
                    <a:bodyPr/>
                    <a:lstStyle/>
                    <a:p>
                      <a:r>
                        <a:rPr lang="en-NZ" sz="1400" kern="1200" dirty="0">
                          <a:solidFill>
                            <a:schemeClr val="dk1"/>
                          </a:solidFill>
                          <a:effectLst/>
                          <a:latin typeface="+mn-lt"/>
                          <a:ea typeface="+mn-ea"/>
                          <a:cs typeface="+mn-cs"/>
                        </a:rPr>
                        <a:t>Number of contributors to DCDB who are not hydrographic offices</a:t>
                      </a:r>
                      <a:endParaRPr lang="en-GB" sz="1400" dirty="0"/>
                    </a:p>
                  </a:txBody>
                  <a:tcPr/>
                </a:tc>
                <a:extLst>
                  <a:ext uri="{0D108BD9-81ED-4DB2-BD59-A6C34878D82A}">
                    <a16:rowId xmlns:a16="http://schemas.microsoft.com/office/drawing/2014/main" val="4255119140"/>
                  </a:ext>
                </a:extLst>
              </a:tr>
              <a:tr h="766958">
                <a:tc vMerge="1">
                  <a:txBody>
                    <a:bodyPr/>
                    <a:lstStyle/>
                    <a:p>
                      <a:endParaRPr lang="en-GB" dirty="0"/>
                    </a:p>
                  </a:txBody>
                  <a:tcPr/>
                </a:tc>
                <a:tc vMerge="1">
                  <a:txBody>
                    <a:bodyPr/>
                    <a:lstStyle/>
                    <a:p>
                      <a:endParaRPr lang="en-GB" dirty="0"/>
                    </a:p>
                  </a:txBody>
                  <a:tcPr/>
                </a:tc>
                <a:tc>
                  <a:txBody>
                    <a:bodyPr/>
                    <a:lstStyle/>
                    <a:p>
                      <a:r>
                        <a:rPr lang="en-GB" sz="1400" dirty="0"/>
                        <a:t>3.4</a:t>
                      </a:r>
                    </a:p>
                  </a:txBody>
                  <a:tcPr/>
                </a:tc>
                <a:tc>
                  <a:txBody>
                    <a:bodyPr/>
                    <a:lstStyle/>
                    <a:p>
                      <a:pPr>
                        <a:lnSpc>
                          <a:spcPct val="107000"/>
                        </a:lnSpc>
                        <a:spcAft>
                          <a:spcPts val="800"/>
                        </a:spcAft>
                      </a:pPr>
                      <a:r>
                        <a:rPr lang="en-NZ" sz="1400" dirty="0">
                          <a:effectLst/>
                          <a:latin typeface="Quattrocento Sans"/>
                          <a:ea typeface="Quattrocento Sans"/>
                          <a:cs typeface="Quattrocento Sans"/>
                        </a:rPr>
                        <a:t>Percentage of total sea area that is Seabed 2030 compliant for incorporation into the GEBCO dataset</a:t>
                      </a:r>
                      <a:endParaRPr lang="en-GB" sz="1400" dirty="0">
                        <a:effectLst/>
                        <a:latin typeface="Calibri" panose="020F0502020204030204" pitchFamily="34" charset="0"/>
                        <a:ea typeface="Calibri" panose="020F0502020204030204" pitchFamily="34" charset="0"/>
                      </a:endParaRPr>
                    </a:p>
                    <a:p>
                      <a:pPr marL="7620">
                        <a:lnSpc>
                          <a:spcPct val="107000"/>
                        </a:lnSpc>
                        <a:spcAft>
                          <a:spcPts val="800"/>
                        </a:spcAft>
                      </a:pPr>
                      <a:r>
                        <a:rPr lang="en-NZ" sz="1400" dirty="0">
                          <a:effectLst/>
                          <a:latin typeface="Quattrocento Sans"/>
                          <a:ea typeface="Quattrocento Sans"/>
                          <a:cs typeface="Quattrocento Sans"/>
                        </a:rPr>
                        <a:t>and services</a:t>
                      </a:r>
                      <a:endParaRPr lang="en-GB"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70517255"/>
                  </a:ext>
                </a:extLst>
              </a:tr>
              <a:tr h="320470">
                <a:tc vMerge="1">
                  <a:txBody>
                    <a:bodyPr/>
                    <a:lstStyle/>
                    <a:p>
                      <a:endParaRPr lang="en-GB" dirty="0"/>
                    </a:p>
                  </a:txBody>
                  <a:tcPr/>
                </a:tc>
                <a:tc rowSpan="2">
                  <a:txBody>
                    <a:bodyPr/>
                    <a:lstStyle/>
                    <a:p>
                      <a:r>
                        <a:rPr lang="en-NZ" sz="1400" kern="1200" dirty="0">
                          <a:solidFill>
                            <a:schemeClr val="dk1"/>
                          </a:solidFill>
                          <a:effectLst/>
                          <a:latin typeface="+mn-lt"/>
                          <a:ea typeface="+mn-ea"/>
                          <a:cs typeface="+mn-cs"/>
                        </a:rPr>
                        <a:t>Implement a comprehensive IHO digital communication strategy in order to enhance its visibility and accessibility to its work</a:t>
                      </a:r>
                      <a:endParaRPr lang="en-GB" sz="1400" dirty="0"/>
                    </a:p>
                  </a:txBody>
                  <a:tcPr/>
                </a:tc>
                <a:tc>
                  <a:txBody>
                    <a:bodyPr/>
                    <a:lstStyle/>
                    <a:p>
                      <a:r>
                        <a:rPr lang="en-GB" sz="1400" dirty="0"/>
                        <a:t>3.5</a:t>
                      </a:r>
                    </a:p>
                  </a:txBody>
                  <a:tcPr/>
                </a:tc>
                <a:tc>
                  <a:txBody>
                    <a:bodyPr/>
                    <a:lstStyle/>
                    <a:p>
                      <a:r>
                        <a:rPr lang="en-NZ" sz="1400" kern="1200" dirty="0">
                          <a:solidFill>
                            <a:schemeClr val="dk1"/>
                          </a:solidFill>
                          <a:effectLst/>
                          <a:latin typeface="+mn-lt"/>
                          <a:ea typeface="+mn-ea"/>
                          <a:cs typeface="+mn-cs"/>
                        </a:rPr>
                        <a:t>Number of visits, likes, re-postings, etc. associated with the IHO social media sites</a:t>
                      </a:r>
                      <a:endParaRPr lang="en-GB" sz="1400" dirty="0"/>
                    </a:p>
                  </a:txBody>
                  <a:tcPr/>
                </a:tc>
                <a:extLst>
                  <a:ext uri="{0D108BD9-81ED-4DB2-BD59-A6C34878D82A}">
                    <a16:rowId xmlns:a16="http://schemas.microsoft.com/office/drawing/2014/main" val="81464970"/>
                  </a:ext>
                </a:extLst>
              </a:tr>
              <a:tr h="1001469">
                <a:tc vMerge="1">
                  <a:txBody>
                    <a:bodyPr/>
                    <a:lstStyle/>
                    <a:p>
                      <a:endParaRPr lang="en-GB" dirty="0"/>
                    </a:p>
                  </a:txBody>
                  <a:tcPr/>
                </a:tc>
                <a:tc vMerge="1">
                  <a:txBody>
                    <a:bodyPr/>
                    <a:lstStyle/>
                    <a:p>
                      <a:endParaRPr lang="en-GB" dirty="0"/>
                    </a:p>
                  </a:txBody>
                  <a:tcPr/>
                </a:tc>
                <a:tc>
                  <a:txBody>
                    <a:bodyPr/>
                    <a:lstStyle/>
                    <a:p>
                      <a:r>
                        <a:rPr lang="en-GB" sz="1400" dirty="0"/>
                        <a:t>3.6</a:t>
                      </a:r>
                    </a:p>
                  </a:txBody>
                  <a:tcPr/>
                </a:tc>
                <a:tc>
                  <a:txBody>
                    <a:bodyPr/>
                    <a:lstStyle/>
                    <a:p>
                      <a:r>
                        <a:rPr lang="en-NZ" sz="1400" kern="1200" dirty="0">
                          <a:solidFill>
                            <a:schemeClr val="dk1"/>
                          </a:solidFill>
                          <a:effectLst/>
                          <a:latin typeface="+mn-lt"/>
                          <a:ea typeface="+mn-ea"/>
                          <a:cs typeface="+mn-cs"/>
                        </a:rPr>
                        <a:t>Volume downloaded from the IHO website and Geographical Information System (GIS)</a:t>
                      </a:r>
                      <a:endParaRPr lang="en-GB" sz="1400" dirty="0"/>
                    </a:p>
                  </a:txBody>
                  <a:tcPr/>
                </a:tc>
                <a:extLst>
                  <a:ext uri="{0D108BD9-81ED-4DB2-BD59-A6C34878D82A}">
                    <a16:rowId xmlns:a16="http://schemas.microsoft.com/office/drawing/2014/main" val="2510902235"/>
                  </a:ext>
                </a:extLst>
              </a:tr>
            </a:tbl>
          </a:graphicData>
        </a:graphic>
      </p:graphicFrame>
    </p:spTree>
    <p:extLst>
      <p:ext uri="{BB962C8B-B14F-4D97-AF65-F5344CB8AC3E}">
        <p14:creationId xmlns:p14="http://schemas.microsoft.com/office/powerpoint/2010/main" val="65040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50EA-D3A6-473F-8797-4BC5585BAC7D}"/>
              </a:ext>
            </a:extLst>
          </p:cNvPr>
          <p:cNvSpPr>
            <a:spLocks noGrp="1"/>
          </p:cNvSpPr>
          <p:nvPr>
            <p:ph type="title"/>
          </p:nvPr>
        </p:nvSpPr>
        <p:spPr/>
        <p:txBody>
          <a:bodyPr>
            <a:normAutofit fontScale="90000"/>
          </a:bodyPr>
          <a:lstStyle/>
          <a:p>
            <a:r>
              <a:rPr lang="en-GB" altLang="en-US" dirty="0"/>
              <a:t>Observations on gap analysis returns received</a:t>
            </a:r>
            <a:endParaRPr lang="en-GB" dirty="0"/>
          </a:p>
        </p:txBody>
      </p:sp>
      <p:sp>
        <p:nvSpPr>
          <p:cNvPr id="4" name="Text Placeholder 15">
            <a:extLst>
              <a:ext uri="{FF2B5EF4-FFF2-40B4-BE49-F238E27FC236}">
                <a16:creationId xmlns:a16="http://schemas.microsoft.com/office/drawing/2014/main" id="{3BFE261D-F6DE-48B4-A863-02B935CC8EA6}"/>
              </a:ext>
            </a:extLst>
          </p:cNvPr>
          <p:cNvSpPr txBox="1">
            <a:spLocks/>
          </p:cNvSpPr>
          <p:nvPr/>
        </p:nvSpPr>
        <p:spPr>
          <a:xfrm>
            <a:off x="669238" y="1366309"/>
            <a:ext cx="4754532" cy="523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2400" b="1" dirty="0"/>
              <a:t>Returns received from:</a:t>
            </a:r>
          </a:p>
          <a:p>
            <a:pPr marL="342900" indent="-342900">
              <a:lnSpc>
                <a:spcPct val="100000"/>
              </a:lnSpc>
              <a:buFontTx/>
              <a:buChar char="-"/>
            </a:pPr>
            <a:r>
              <a:rPr lang="en-GB" sz="2400" dirty="0"/>
              <a:t>Australia</a:t>
            </a:r>
          </a:p>
          <a:p>
            <a:pPr marL="342900" indent="-342900">
              <a:lnSpc>
                <a:spcPct val="100000"/>
              </a:lnSpc>
              <a:buFontTx/>
              <a:buChar char="-"/>
            </a:pPr>
            <a:r>
              <a:rPr lang="en-GB" sz="2400" dirty="0"/>
              <a:t>France</a:t>
            </a:r>
          </a:p>
          <a:p>
            <a:pPr marL="342900" indent="-342900">
              <a:lnSpc>
                <a:spcPct val="100000"/>
              </a:lnSpc>
              <a:buFontTx/>
              <a:buChar char="-"/>
            </a:pPr>
            <a:r>
              <a:rPr lang="en-GB" sz="2400" dirty="0"/>
              <a:t>New Zealand</a:t>
            </a:r>
          </a:p>
          <a:p>
            <a:pPr marL="342900" indent="-342900">
              <a:lnSpc>
                <a:spcPct val="100000"/>
              </a:lnSpc>
              <a:buFontTx/>
              <a:buChar char="-"/>
            </a:pPr>
            <a:r>
              <a:rPr lang="en-GB" sz="2400" dirty="0"/>
              <a:t>Samoa</a:t>
            </a:r>
          </a:p>
          <a:p>
            <a:pPr marL="342900" indent="-342900">
              <a:lnSpc>
                <a:spcPct val="100000"/>
              </a:lnSpc>
              <a:buFontTx/>
              <a:buChar char="-"/>
            </a:pPr>
            <a:r>
              <a:rPr lang="en-GB" sz="2400" dirty="0"/>
              <a:t>UK</a:t>
            </a:r>
          </a:p>
          <a:p>
            <a:pPr marL="342900" indent="-342900">
              <a:lnSpc>
                <a:spcPct val="100000"/>
              </a:lnSpc>
              <a:buFontTx/>
              <a:buChar char="-"/>
            </a:pPr>
            <a:r>
              <a:rPr lang="en-GB" sz="2400" dirty="0"/>
              <a:t>United States of America</a:t>
            </a:r>
          </a:p>
          <a:p>
            <a:pPr marL="342900" indent="-342900">
              <a:lnSpc>
                <a:spcPct val="100000"/>
              </a:lnSpc>
              <a:buFontTx/>
              <a:buChar char="-"/>
            </a:pPr>
            <a:r>
              <a:rPr lang="en-GB" sz="2400" dirty="0"/>
              <a:t>Cook Islands</a:t>
            </a:r>
          </a:p>
          <a:p>
            <a:pPr marL="342900" indent="-342900">
              <a:lnSpc>
                <a:spcPct val="100000"/>
              </a:lnSpc>
              <a:buFontTx/>
              <a:buChar char="-"/>
            </a:pPr>
            <a:r>
              <a:rPr lang="en-GB" sz="2400" dirty="0"/>
              <a:t>Marshal Islands</a:t>
            </a:r>
          </a:p>
        </p:txBody>
      </p:sp>
      <p:sp>
        <p:nvSpPr>
          <p:cNvPr id="6" name="Text Placeholder 22">
            <a:extLst>
              <a:ext uri="{FF2B5EF4-FFF2-40B4-BE49-F238E27FC236}">
                <a16:creationId xmlns:a16="http://schemas.microsoft.com/office/drawing/2014/main" id="{10F7A7C2-2C97-404E-8853-6CD588EDFCFE}"/>
              </a:ext>
            </a:extLst>
          </p:cNvPr>
          <p:cNvSpPr txBox="1">
            <a:spLocks/>
          </p:cNvSpPr>
          <p:nvPr/>
        </p:nvSpPr>
        <p:spPr>
          <a:xfrm>
            <a:off x="5927037" y="1366309"/>
            <a:ext cx="5426763" cy="4458294"/>
          </a:xfrm>
          <a:prstGeom prst="rect">
            <a:avLst/>
          </a:prstGeom>
          <a:solidFill>
            <a:schemeClr val="accent3">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2" indent="0">
              <a:lnSpc>
                <a:spcPct val="100000"/>
              </a:lnSpc>
              <a:buFont typeface="Arial" panose="020B0604020202020204" pitchFamily="34" charset="0"/>
              <a:buNone/>
            </a:pPr>
            <a:r>
              <a:rPr lang="en-GB" altLang="en-US" sz="2400" b="1" dirty="0"/>
              <a:t>Observations:</a:t>
            </a:r>
          </a:p>
          <a:p>
            <a:pPr marL="88900" lvl="2" indent="0">
              <a:lnSpc>
                <a:spcPct val="100000"/>
              </a:lnSpc>
              <a:buFont typeface="Arial" panose="020B0604020202020204" pitchFamily="34" charset="0"/>
              <a:buNone/>
            </a:pPr>
            <a:endParaRPr lang="en-GB" altLang="en-US" sz="2400" b="1" dirty="0"/>
          </a:p>
          <a:p>
            <a:pPr marL="228600" lvl="2">
              <a:lnSpc>
                <a:spcPct val="100000"/>
              </a:lnSpc>
            </a:pPr>
            <a:r>
              <a:rPr lang="en-GB" altLang="en-US" sz="2400" dirty="0"/>
              <a:t>Different approaches taken</a:t>
            </a:r>
          </a:p>
          <a:p>
            <a:pPr marL="228600" lvl="2">
              <a:lnSpc>
                <a:spcPct val="100000"/>
              </a:lnSpc>
            </a:pPr>
            <a:endParaRPr lang="en-GB" altLang="en-US" sz="2400" dirty="0"/>
          </a:p>
          <a:p>
            <a:pPr marL="228600" lvl="2">
              <a:lnSpc>
                <a:spcPct val="100000"/>
              </a:lnSpc>
            </a:pPr>
            <a:r>
              <a:rPr lang="en-GB" altLang="en-US" sz="2400" dirty="0"/>
              <a:t>Most very specific to national challenges</a:t>
            </a:r>
          </a:p>
          <a:p>
            <a:pPr marL="228600" lvl="2">
              <a:lnSpc>
                <a:spcPct val="100000"/>
              </a:lnSpc>
            </a:pPr>
            <a:endParaRPr lang="en-GB" altLang="en-US" sz="2400" dirty="0"/>
          </a:p>
          <a:p>
            <a:pPr marL="228600" lvl="2">
              <a:lnSpc>
                <a:spcPct val="100000"/>
              </a:lnSpc>
            </a:pPr>
            <a:r>
              <a:rPr lang="en-GB" altLang="en-US" sz="2400" dirty="0"/>
              <a:t>Apparent gaps in info needed to inform meeting goal 3</a:t>
            </a:r>
          </a:p>
          <a:p>
            <a:pPr marL="228600" lvl="2">
              <a:lnSpc>
                <a:spcPct val="100000"/>
              </a:lnSpc>
            </a:pPr>
            <a:endParaRPr lang="en-GB" altLang="en-US" sz="2400" dirty="0"/>
          </a:p>
          <a:p>
            <a:pPr marL="228600" lvl="2">
              <a:lnSpc>
                <a:spcPct val="100000"/>
              </a:lnSpc>
            </a:pPr>
            <a:r>
              <a:rPr lang="en-GB" altLang="en-US" sz="2400" dirty="0"/>
              <a:t>Goal 3 supports delivery of Goal 2</a:t>
            </a:r>
          </a:p>
        </p:txBody>
      </p:sp>
    </p:spTree>
    <p:extLst>
      <p:ext uri="{BB962C8B-B14F-4D97-AF65-F5344CB8AC3E}">
        <p14:creationId xmlns:p14="http://schemas.microsoft.com/office/powerpoint/2010/main" val="12876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5BD7-9CF6-4E76-8EA4-FFEB65F35E9F}"/>
              </a:ext>
            </a:extLst>
          </p:cNvPr>
          <p:cNvSpPr>
            <a:spLocks noGrp="1"/>
          </p:cNvSpPr>
          <p:nvPr>
            <p:ph type="title"/>
          </p:nvPr>
        </p:nvSpPr>
        <p:spPr/>
        <p:txBody>
          <a:bodyPr>
            <a:normAutofit fontScale="90000"/>
          </a:bodyPr>
          <a:lstStyle/>
          <a:p>
            <a:r>
              <a:rPr lang="en-GB" altLang="en-US" dirty="0"/>
              <a:t>Summary of gaps and actions</a:t>
            </a:r>
            <a:endParaRPr lang="en-GB" dirty="0"/>
          </a:p>
        </p:txBody>
      </p:sp>
      <p:sp>
        <p:nvSpPr>
          <p:cNvPr id="4" name="Slide Number Placeholder 3">
            <a:extLst>
              <a:ext uri="{FF2B5EF4-FFF2-40B4-BE49-F238E27FC236}">
                <a16:creationId xmlns:a16="http://schemas.microsoft.com/office/drawing/2014/main" id="{2FE6AD4F-01EB-48E6-9902-5DD54DCB6702}"/>
              </a:ext>
            </a:extLst>
          </p:cNvPr>
          <p:cNvSpPr>
            <a:spLocks noGrp="1"/>
          </p:cNvSpPr>
          <p:nvPr>
            <p:ph type="sldNum" sz="quarter" idx="12"/>
          </p:nvPr>
        </p:nvSpPr>
        <p:spPr/>
        <p:txBody>
          <a:bodyPr/>
          <a:lstStyle/>
          <a:p>
            <a:fld id="{EC878826-814C-4FD2-96B3-D147818A5C89}" type="slidenum">
              <a:rPr lang="en-US" smtClean="0"/>
              <a:pPr/>
              <a:t>9</a:t>
            </a:fld>
            <a:endParaRPr lang="en-US"/>
          </a:p>
        </p:txBody>
      </p:sp>
      <p:graphicFrame>
        <p:nvGraphicFramePr>
          <p:cNvPr id="7" name="Table 4">
            <a:extLst>
              <a:ext uri="{FF2B5EF4-FFF2-40B4-BE49-F238E27FC236}">
                <a16:creationId xmlns:a16="http://schemas.microsoft.com/office/drawing/2014/main" id="{BE407AEB-CECC-4524-A0FA-8B340ADB7FAF}"/>
              </a:ext>
            </a:extLst>
          </p:cNvPr>
          <p:cNvGraphicFramePr>
            <a:graphicFrameLocks noGrp="1"/>
          </p:cNvGraphicFramePr>
          <p:nvPr>
            <p:extLst>
              <p:ext uri="{D42A27DB-BD31-4B8C-83A1-F6EECF244321}">
                <p14:modId xmlns:p14="http://schemas.microsoft.com/office/powerpoint/2010/main" val="1009062042"/>
              </p:ext>
            </p:extLst>
          </p:nvPr>
        </p:nvGraphicFramePr>
        <p:xfrm>
          <a:off x="203198" y="1147763"/>
          <a:ext cx="11496112" cy="4668520"/>
        </p:xfrm>
        <a:graphic>
          <a:graphicData uri="http://schemas.openxmlformats.org/drawingml/2006/table">
            <a:tbl>
              <a:tblPr firstRow="1" bandRow="1">
                <a:tableStyleId>{5C22544A-7EE6-4342-B048-85BDC9FD1C3A}</a:tableStyleId>
              </a:tblPr>
              <a:tblGrid>
                <a:gridCol w="3575828">
                  <a:extLst>
                    <a:ext uri="{9D8B030D-6E8A-4147-A177-3AD203B41FA5}">
                      <a16:colId xmlns:a16="http://schemas.microsoft.com/office/drawing/2014/main" val="2359071891"/>
                    </a:ext>
                  </a:extLst>
                </a:gridCol>
                <a:gridCol w="7920284">
                  <a:extLst>
                    <a:ext uri="{9D8B030D-6E8A-4147-A177-3AD203B41FA5}">
                      <a16:colId xmlns:a16="http://schemas.microsoft.com/office/drawing/2014/main" val="1737987757"/>
                    </a:ext>
                  </a:extLst>
                </a:gridCol>
              </a:tblGrid>
              <a:tr h="370840">
                <a:tc>
                  <a:txBody>
                    <a:bodyPr/>
                    <a:lstStyle/>
                    <a:p>
                      <a:r>
                        <a:rPr lang="en-GB" dirty="0"/>
                        <a:t>Gaps</a:t>
                      </a:r>
                    </a:p>
                  </a:txBody>
                  <a:tcPr/>
                </a:tc>
                <a:tc>
                  <a:txBody>
                    <a:bodyPr/>
                    <a:lstStyle/>
                    <a:p>
                      <a:r>
                        <a:rPr lang="en-GB" dirty="0"/>
                        <a:t>Actions</a:t>
                      </a:r>
                    </a:p>
                  </a:txBody>
                  <a:tcPr/>
                </a:tc>
                <a:extLst>
                  <a:ext uri="{0D108BD9-81ED-4DB2-BD59-A6C34878D82A}">
                    <a16:rowId xmlns:a16="http://schemas.microsoft.com/office/drawing/2014/main" val="1710626534"/>
                  </a:ext>
                </a:extLst>
              </a:tr>
              <a:tr h="370840">
                <a:tc>
                  <a:txBody>
                    <a:bodyPr/>
                    <a:lstStyle/>
                    <a:p>
                      <a:r>
                        <a:rPr lang="en-GB" dirty="0"/>
                        <a:t>Consistency of MSI proficiency</a:t>
                      </a:r>
                    </a:p>
                  </a:txBody>
                  <a:tcPr/>
                </a:tc>
                <a:tc>
                  <a:txBody>
                    <a:bodyPr/>
                    <a:lstStyle/>
                    <a:p>
                      <a:pPr marL="285750" indent="-285750">
                        <a:buFontTx/>
                        <a:buChar char="-"/>
                      </a:pPr>
                      <a:r>
                        <a:rPr lang="en-GB" dirty="0"/>
                        <a:t>Strengthen MSI training offering and associated governance</a:t>
                      </a:r>
                    </a:p>
                    <a:p>
                      <a:pPr marL="0" indent="0">
                        <a:buFontTx/>
                        <a:buNone/>
                      </a:pPr>
                      <a:endParaRPr lang="en-GB" dirty="0"/>
                    </a:p>
                  </a:txBody>
                  <a:tcPr/>
                </a:tc>
                <a:extLst>
                  <a:ext uri="{0D108BD9-81ED-4DB2-BD59-A6C34878D82A}">
                    <a16:rowId xmlns:a16="http://schemas.microsoft.com/office/drawing/2014/main" val="1876881186"/>
                  </a:ext>
                </a:extLst>
              </a:tr>
              <a:tr h="370840">
                <a:tc>
                  <a:txBody>
                    <a:bodyPr/>
                    <a:lstStyle/>
                    <a:p>
                      <a:r>
                        <a:rPr lang="en-GB" dirty="0"/>
                        <a:t>Lack coordinated approach and visibility to international initiatives </a:t>
                      </a:r>
                    </a:p>
                  </a:txBody>
                  <a:tcPr/>
                </a:tc>
                <a:tc>
                  <a:txBody>
                    <a:bodyPr/>
                    <a:lstStyle/>
                    <a:p>
                      <a:pPr marL="285750" indent="-285750">
                        <a:buFontTx/>
                        <a:buChar char="-"/>
                      </a:pPr>
                      <a:r>
                        <a:rPr lang="en-GB" dirty="0"/>
                        <a:t>Map international Ocean Affairs landscape</a:t>
                      </a:r>
                    </a:p>
                    <a:p>
                      <a:pPr marL="285750" indent="-285750">
                        <a:buFontTx/>
                        <a:buChar char="-"/>
                      </a:pPr>
                      <a:r>
                        <a:rPr lang="en-GB" dirty="0"/>
                        <a:t>Identify associated value chains</a:t>
                      </a:r>
                    </a:p>
                    <a:p>
                      <a:pPr marL="285750" indent="-285750">
                        <a:buFontTx/>
                        <a:buChar char="-"/>
                      </a:pPr>
                      <a:r>
                        <a:rPr lang="en-GB" dirty="0"/>
                        <a:t>Be present at key events e.g. MDB annual meetings</a:t>
                      </a:r>
                    </a:p>
                    <a:p>
                      <a:pPr marL="285750" indent="-285750">
                        <a:buFontTx/>
                        <a:buChar char="-"/>
                      </a:pPr>
                      <a:endParaRPr lang="en-GB" dirty="0"/>
                    </a:p>
                  </a:txBody>
                  <a:tcPr/>
                </a:tc>
                <a:extLst>
                  <a:ext uri="{0D108BD9-81ED-4DB2-BD59-A6C34878D82A}">
                    <a16:rowId xmlns:a16="http://schemas.microsoft.com/office/drawing/2014/main" val="1246503402"/>
                  </a:ext>
                </a:extLst>
              </a:tr>
              <a:tr h="370840">
                <a:tc>
                  <a:txBody>
                    <a:bodyPr/>
                    <a:lstStyle/>
                    <a:p>
                      <a:r>
                        <a:rPr lang="en-GB" dirty="0"/>
                        <a:t>Clear linkages between SWPHC work Plan/CB plan and UN Decade</a:t>
                      </a:r>
                    </a:p>
                  </a:txBody>
                  <a:tcPr/>
                </a:tc>
                <a:tc>
                  <a:txBody>
                    <a:bodyPr/>
                    <a:lstStyle/>
                    <a:p>
                      <a:pPr marL="285750" indent="-285750">
                        <a:buFontTx/>
                        <a:buChar char="-"/>
                      </a:pPr>
                      <a:r>
                        <a:rPr lang="en-GB" dirty="0"/>
                        <a:t>Develop ideas and associated plan for submission of Decade Actions and representation</a:t>
                      </a:r>
                    </a:p>
                    <a:p>
                      <a:pPr marL="0" indent="0">
                        <a:buFontTx/>
                        <a:buNone/>
                      </a:pPr>
                      <a:endParaRPr lang="en-GB" dirty="0"/>
                    </a:p>
                  </a:txBody>
                  <a:tcPr/>
                </a:tc>
                <a:extLst>
                  <a:ext uri="{0D108BD9-81ED-4DB2-BD59-A6C34878D82A}">
                    <a16:rowId xmlns:a16="http://schemas.microsoft.com/office/drawing/2014/main" val="2197551267"/>
                  </a:ext>
                </a:extLst>
              </a:tr>
              <a:tr h="370840">
                <a:tc>
                  <a:txBody>
                    <a:bodyPr/>
                    <a:lstStyle/>
                    <a:p>
                      <a:r>
                        <a:rPr lang="en-GB" dirty="0"/>
                        <a:t>Visibility in Ocean Science/policy making domain</a:t>
                      </a:r>
                    </a:p>
                  </a:txBody>
                  <a:tcPr/>
                </a:tc>
                <a:tc>
                  <a:txBody>
                    <a:bodyPr/>
                    <a:lstStyle/>
                    <a:p>
                      <a:pPr marL="285750" indent="-285750">
                        <a:buFontTx/>
                        <a:buChar char="-"/>
                      </a:pPr>
                      <a:r>
                        <a:rPr lang="en-GB" dirty="0"/>
                        <a:t>Build evidence base to support bids/inclusion in initiatives</a:t>
                      </a:r>
                    </a:p>
                    <a:p>
                      <a:pPr marL="285750" indent="-285750">
                        <a:buFontTx/>
                        <a:buChar char="-"/>
                      </a:pPr>
                      <a:r>
                        <a:rPr lang="en-GB" dirty="0"/>
                        <a:t>Clear policy briefs on critical issues</a:t>
                      </a:r>
                    </a:p>
                    <a:p>
                      <a:pPr marL="0" indent="0">
                        <a:buFontTx/>
                        <a:buNone/>
                      </a:pPr>
                      <a:endParaRPr lang="en-GB" dirty="0"/>
                    </a:p>
                  </a:txBody>
                  <a:tcPr/>
                </a:tc>
                <a:extLst>
                  <a:ext uri="{0D108BD9-81ED-4DB2-BD59-A6C34878D82A}">
                    <a16:rowId xmlns:a16="http://schemas.microsoft.com/office/drawing/2014/main" val="169840878"/>
                  </a:ext>
                </a:extLst>
              </a:tr>
              <a:tr h="370840">
                <a:tc>
                  <a:txBody>
                    <a:bodyPr/>
                    <a:lstStyle/>
                    <a:p>
                      <a:r>
                        <a:rPr lang="en-GB" dirty="0"/>
                        <a:t>Communications and outreach</a:t>
                      </a:r>
                    </a:p>
                  </a:txBody>
                  <a:tcPr/>
                </a:tc>
                <a:tc>
                  <a:txBody>
                    <a:bodyPr/>
                    <a:lstStyle/>
                    <a:p>
                      <a:pPr marL="285750" indent="-285750">
                        <a:buFontTx/>
                        <a:buChar char="-"/>
                      </a:pPr>
                      <a:r>
                        <a:rPr lang="en-GB" dirty="0"/>
                        <a:t>Develop Comms Plan</a:t>
                      </a:r>
                    </a:p>
                    <a:p>
                      <a:pPr marL="285750" indent="-285750">
                        <a:buFontTx/>
                        <a:buChar char="-"/>
                      </a:pPr>
                      <a:endParaRPr lang="en-GB" dirty="0"/>
                    </a:p>
                  </a:txBody>
                  <a:tcPr/>
                </a:tc>
                <a:extLst>
                  <a:ext uri="{0D108BD9-81ED-4DB2-BD59-A6C34878D82A}">
                    <a16:rowId xmlns:a16="http://schemas.microsoft.com/office/drawing/2014/main" val="3390727313"/>
                  </a:ext>
                </a:extLst>
              </a:tr>
            </a:tbl>
          </a:graphicData>
        </a:graphic>
      </p:graphicFrame>
    </p:spTree>
    <p:extLst>
      <p:ext uri="{BB962C8B-B14F-4D97-AF65-F5344CB8AC3E}">
        <p14:creationId xmlns:p14="http://schemas.microsoft.com/office/powerpoint/2010/main" val="2142949630"/>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88a31995bdd47068903fa2605c0a9bc xmlns="dab36a66-d956-4c3a-8533-4dc359bbb8ea">
      <Terms xmlns="http://schemas.microsoft.com/office/infopath/2007/PartnerControls">
        <TermInfo xmlns="http://schemas.microsoft.com/office/infopath/2007/PartnerControls">
          <TermName xmlns="http://schemas.microsoft.com/office/infopath/2007/PartnerControls">SWPHC</TermName>
          <TermId xmlns="http://schemas.microsoft.com/office/infopath/2007/PartnerControls">39371c26-3e84-43b0-80e4-ca03d15590e7</TermId>
        </TermInfo>
      </Terms>
    </i88a31995bdd47068903fa2605c0a9bc>
    <TaxCatchAllLabel xmlns="4e7e82ff-130c-471f-a9b5-f315683a1046"/>
    <kb49183a6f1d45c4aa05ed2f11b3cf27 xmlns="dab36a66-d956-4c3a-8533-4dc359bbb8ea">
      <Terms xmlns="http://schemas.microsoft.com/office/infopath/2007/PartnerControls"/>
    </kb49183a6f1d45c4aa05ed2f11b3cf27>
    <p0e1d245e2c84f5aa7d63f1f1eebbf87 xmlns="dab36a66-d956-4c3a-8533-4dc359bbb8ea">
      <Terms xmlns="http://schemas.microsoft.com/office/infopath/2007/PartnerControls"/>
    </p0e1d245e2c84f5aa7d63f1f1eebbf87>
    <o63199ffd66e45758c5788138ce45b9f xmlns="4e7e82ff-130c-471f-a9b5-f315683a1046">
      <Terms xmlns="http://schemas.microsoft.com/office/infopath/2007/PartnerControls"/>
    </o63199ffd66e45758c5788138ce45b9f>
    <Meeting xmlns="dab36a66-d956-4c3a-8533-4dc359bbb8ea">18</Meeting>
    <UKHO_DocumentOwner xmlns="http://schemas.microsoft.com/sharepoint/v3">
      <UserInfo>
        <DisplayName/>
        <AccountId xsi:nil="true"/>
        <AccountType/>
      </UserInfo>
    </UKHO_DocumentOwner>
    <Year xmlns="dab36a66-d956-4c3a-8533-4dc359bbb8ea">2021</Year>
    <PII xmlns="http://schemas.microsoft.com/sharepoint/v3">false</PII>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d0411bf1067d45cd8f19cfb38ec84467 xmlns="4e7e82ff-130c-471f-a9b5-f315683a1046">
      <Terms xmlns="http://schemas.microsoft.com/office/infopath/2007/PartnerControls"/>
    </d0411bf1067d45cd8f19cfb38ec84467>
    <TaxCatchAll xmlns="4e7e82ff-130c-471f-a9b5-f315683a1046">
      <Value>2</Value>
      <Value>196</Value>
    </TaxCatchAll>
    <_dlc_DocId xmlns="8ba8e7bf-9165-43d5-bfcf-be4518794ccd">N2U5F5ZZNMZV-1927670443-1343</_dlc_DocId>
    <_dlc_DocIdUrl xmlns="8ba8e7bf-9165-43d5-bfcf-be4518794ccd">
      <Url>https://ukho.sharepoint.com/sites/IHO/_layouts/15/DocIdRedir.aspx?ID=N2U5F5ZZNMZV-1927670443-1343</Url>
      <Description>N2U5F5ZZNMZV-1927670443-1343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UKHO_Document" ma:contentTypeID="0x010100AF82AC212BE65442A8724FE7C83737C71B00D4950387350DD94CBD0B0BECAD84581C" ma:contentTypeVersion="329" ma:contentTypeDescription="Create a new document." ma:contentTypeScope="" ma:versionID="9cb8ceaa508204396fe341768d3ef5f6">
  <xsd:schema xmlns:xsd="http://www.w3.org/2001/XMLSchema" xmlns:xs="http://www.w3.org/2001/XMLSchema" xmlns:p="http://schemas.microsoft.com/office/2006/metadata/properties" xmlns:ns1="http://schemas.microsoft.com/sharepoint/v3" xmlns:ns2="4e7e82ff-130c-471f-a9b5-f315683a1046" xmlns:ns3="dab36a66-d956-4c3a-8533-4dc359bbb8ea" xmlns:ns4="8ba8e7bf-9165-43d5-bfcf-be4518794ccd" xmlns:ns5="62fe0002-828a-4505-967e-13c5de64aefe" targetNamespace="http://schemas.microsoft.com/office/2006/metadata/properties" ma:root="true" ma:fieldsID="986b886cc40085f5a2363d11ea2f2a4f" ns1:_="" ns2:_="" ns3:_="" ns4:_="" ns5:_="">
    <xsd:import namespace="http://schemas.microsoft.com/sharepoint/v3"/>
    <xsd:import namespace="4e7e82ff-130c-471f-a9b5-f315683a1046"/>
    <xsd:import namespace="dab36a66-d956-4c3a-8533-4dc359bbb8ea"/>
    <xsd:import namespace="8ba8e7bf-9165-43d5-bfcf-be4518794ccd"/>
    <xsd:import namespace="62fe0002-828a-4505-967e-13c5de64aefe"/>
    <xsd:element name="properties">
      <xsd:complexType>
        <xsd:sequence>
          <xsd:element name="documentManagement">
            <xsd:complexType>
              <xsd:all>
                <xsd:element ref="ns1:UKHO_DocumentOwner" minOccurs="0"/>
                <xsd:element ref="ns3:Meeting"/>
                <xsd:element ref="ns3:Year"/>
                <xsd:element ref="ns1:PII" minOccurs="0"/>
                <xsd:element ref="ns2:d0411bf1067d45cd8f19cfb38ec84467" minOccurs="0"/>
                <xsd:element ref="ns2:o63199ffd66e45758c5788138ce45b9f" minOccurs="0"/>
                <xsd:element ref="ns4:_dlc_DocId" minOccurs="0"/>
                <xsd:element ref="ns4:_dlc_DocIdUrl" minOccurs="0"/>
                <xsd:element ref="ns4:_dlc_DocIdPersistId"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i88a31995bdd47068903fa2605c0a9bc" minOccurs="0"/>
                <xsd:element ref="ns2:TaxCatchAll" minOccurs="0"/>
                <xsd:element ref="ns3:p0e1d245e2c84f5aa7d63f1f1eebbf87" minOccurs="0"/>
                <xsd:element ref="ns2:TaxCatchAllLabel" minOccurs="0"/>
                <xsd:element ref="ns3:kb49183a6f1d45c4aa05ed2f11b3cf27" minOccurs="0"/>
                <xsd:element ref="ns2:c5c87486329e4be39bab181b036c310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KHO_DocumentOwner" ma:index="5" nillable="true" ma:displayName="Document Owner" ma:list="UserInfo" ma:SharePointGroup="0" ma:internalName="UKHO_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II" ma:index="11" nillable="true" ma:displayName="PII" ma:default="0" ma:description="Does this document contain Personally Identifiable Information?" ma:internalName="PII"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d0411bf1067d45cd8f19cfb38ec84467" ma:index="12" nillable="true" ma:taxonomy="true" ma:internalName="d0411bf1067d45cd8f19cfb38ec84467" ma:taxonomyFieldName="UKHO_OrganisationStructure" ma:displayName="Organisation Structure" ma:readOnly="false" ma:default=""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o63199ffd66e45758c5788138ce45b9f" ma:index="15" nillable="true" ma:taxonomy="true" ma:internalName="o63199ffd66e45758c5788138ce45b9f" ma:taxonomyFieldName="Document_x0020_Type" ma:displayName="Document Type" ma:default="" ma:fieldId="{863199ff-d66e-4575-8c57-88138ce45b9f}" ma:sspId="2d88c65c-3d18-4304-bf56-a445aaa65aff" ma:termSetId="f508726f-3c87-46c2-91d2-eff01595173e" ma:anchorId="00000000-0000-0000-0000-000000000000" ma:open="false" ma:isKeyword="false">
      <xsd:complexType>
        <xsd:sequence>
          <xsd:element ref="pc:Terms" minOccurs="0" maxOccurs="1"/>
        </xsd:sequence>
      </xsd:complexType>
    </xsd:element>
    <xsd:element name="TaxCatchAll" ma:index="28" nillable="true" ma:displayName="Taxonomy Catch All Column" ma:hidden="true" ma:list="{94c000a0-3e35-4466-9584-4b3b832c5347}" ma:internalName="TaxCatchAll" ma:readOnly="false" ma:showField="CatchAllData" ma:web="8ba8e7bf-9165-43d5-bfcf-be4518794ccd">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hidden="true" ma:list="{94c000a0-3e35-4466-9584-4b3b832c5347}" ma:internalName="TaxCatchAllLabel" ma:readOnly="false" ma:showField="CatchAllDataLabel" ma:web="8ba8e7bf-9165-43d5-bfcf-be4518794ccd">
      <xsd:complexType>
        <xsd:complexContent>
          <xsd:extension base="dms:MultiChoiceLookup">
            <xsd:sequence>
              <xsd:element name="Value" type="dms:Lookup" maxOccurs="unbounded" minOccurs="0" nillable="true"/>
            </xsd:sequence>
          </xsd:extension>
        </xsd:complexContent>
      </xsd:complexType>
    </xsd:element>
    <xsd:element name="c5c87486329e4be39bab181b036c310a" ma:index="33" ma:taxonomy="true" ma:internalName="c5c87486329e4be39bab181b036c310a" ma:taxonomyFieldName="UKHO_SecurityClassification" ma:displayName="Security Classification" ma:readOnly="false" ma:default="2;#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b36a66-d956-4c3a-8533-4dc359bbb8ea" elementFormDefault="qualified">
    <xsd:import namespace="http://schemas.microsoft.com/office/2006/documentManagement/types"/>
    <xsd:import namespace="http://schemas.microsoft.com/office/infopath/2007/PartnerControls"/>
    <xsd:element name="Meeting" ma:index="7" ma:displayName="Meeting" ma:internalName="Meeting" ma:readOnly="false">
      <xsd:simpleType>
        <xsd:restriction base="dms:Text">
          <xsd:maxLength value="255"/>
        </xsd:restriction>
      </xsd:simpleType>
    </xsd:element>
    <xsd:element name="Year" ma:index="8" ma:displayName="Year" ma:internalName="Year" ma:readOnly="false">
      <xsd:simpleType>
        <xsd:restriction base="dms:Text">
          <xsd:maxLength value="4"/>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i88a31995bdd47068903fa2605c0a9bc" ma:index="27" ma:taxonomy="true" ma:internalName="i88a31995bdd47068903fa2605c0a9bc" ma:taxonomyFieldName="CommitteesandWG" ma:displayName="Committees and WG" ma:readOnly="false" ma:default="" ma:fieldId="{288a3199-5bdd-4706-8903-fa2605c0a9bc}" ma:sspId="2d88c65c-3d18-4304-bf56-a445aaa65aff" ma:termSetId="0994d431-c3de-4816-b7d2-91bc11866026" ma:anchorId="f1ca98fb-3b32-445a-9da7-04da63a0b02e" ma:open="false" ma:isKeyword="false">
      <xsd:complexType>
        <xsd:sequence>
          <xsd:element ref="pc:Terms" minOccurs="0" maxOccurs="1"/>
        </xsd:sequence>
      </xsd:complexType>
    </xsd:element>
    <xsd:element name="p0e1d245e2c84f5aa7d63f1f1eebbf87" ma:index="29" nillable="true" ma:taxonomy="true" ma:internalName="p0e1d245e2c84f5aa7d63f1f1eebbf87" ma:taxonomyFieldName="Country" ma:displayName="Country" ma:default="" ma:fieldId="{90e1d245-e2c8-4f5a-a7d6-3f1f1eebbf87}" ma:sspId="2d88c65c-3d18-4304-bf56-a445aaa65aff" ma:termSetId="feb40e58-155f-412a-b4ef-afbe204dece0" ma:anchorId="00000000-0000-0000-0000-000000000000" ma:open="false" ma:isKeyword="false">
      <xsd:complexType>
        <xsd:sequence>
          <xsd:element ref="pc:Terms" minOccurs="0" maxOccurs="1"/>
        </xsd:sequence>
      </xsd:complexType>
    </xsd:element>
    <xsd:element name="kb49183a6f1d45c4aa05ed2f11b3cf27" ma:index="31" nillable="true" ma:taxonomy="true" ma:internalName="kb49183a6f1d45c4aa05ed2f11b3cf27" ma:taxonomyFieldName="IPHIPRegion" ma:displayName="IP HIP Region" ma:default="" ma:fieldId="{4b49183a-6f1d-45c4-aa05-ed2f11b3cf27}" ma:sspId="2d88c65c-3d18-4304-bf56-a445aaa65aff" ma:termSetId="a25979c6-736c-42cb-806f-37eacf539c14" ma:anchorId="e130e950-2437-42ab-b67e-834030cfdea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a8e7bf-9165-43d5-bfcf-be4518794ccd"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2fe0002-828a-4505-967e-13c5de64aefe" elementFormDefault="qualified">
    <xsd:import namespace="http://schemas.microsoft.com/office/2006/documentManagement/types"/>
    <xsd:import namespace="http://schemas.microsoft.com/office/infopath/2007/PartnerControls"/>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2d88c65c-3d18-4304-bf56-a445aaa65aff" ContentTypeId="0x010100AF82AC212BE65442A8724FE7C83737C71B" PreviousValue="false"/>
</file>

<file path=customXml/itemProps1.xml><?xml version="1.0" encoding="utf-8"?>
<ds:datastoreItem xmlns:ds="http://schemas.openxmlformats.org/officeDocument/2006/customXml" ds:itemID="{18167E5E-D1D9-4F5B-B85F-D5980294E94D}">
  <ds:schemaRefs>
    <ds:schemaRef ds:uri="http://schemas.microsoft.com/sharepoint/v3/contenttype/forms"/>
  </ds:schemaRefs>
</ds:datastoreItem>
</file>

<file path=customXml/itemProps2.xml><?xml version="1.0" encoding="utf-8"?>
<ds:datastoreItem xmlns:ds="http://schemas.openxmlformats.org/officeDocument/2006/customXml" ds:itemID="{341CD284-8238-431C-BEB1-564D3CFF9E0F}">
  <ds:schemaRefs>
    <ds:schemaRef ds:uri="http://purl.org/dc/dcmitype/"/>
    <ds:schemaRef ds:uri="4e7e82ff-130c-471f-a9b5-f315683a104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8ba8e7bf-9165-43d5-bfcf-be4518794ccd"/>
    <ds:schemaRef ds:uri="http://purl.org/dc/terms/"/>
    <ds:schemaRef ds:uri="62fe0002-828a-4505-967e-13c5de64aefe"/>
    <ds:schemaRef ds:uri="dab36a66-d956-4c3a-8533-4dc359bbb8ea"/>
    <ds:schemaRef ds:uri="http://www.w3.org/XML/1998/namespace"/>
  </ds:schemaRefs>
</ds:datastoreItem>
</file>

<file path=customXml/itemProps3.xml><?xml version="1.0" encoding="utf-8"?>
<ds:datastoreItem xmlns:ds="http://schemas.openxmlformats.org/officeDocument/2006/customXml" ds:itemID="{1165E651-A4BA-4E1E-9565-7CC3B8B48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dab36a66-d956-4c3a-8533-4dc359bbb8ea"/>
    <ds:schemaRef ds:uri="8ba8e7bf-9165-43d5-bfcf-be4518794ccd"/>
    <ds:schemaRef ds:uri="62fe0002-828a-4505-967e-13c5de64a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3281E31-A6C3-41F6-8ECD-1C6CBCF34C8A}">
  <ds:schemaRefs>
    <ds:schemaRef ds:uri="http://schemas.microsoft.com/sharepoint/events"/>
  </ds:schemaRefs>
</ds:datastoreItem>
</file>

<file path=customXml/itemProps5.xml><?xml version="1.0" encoding="utf-8"?>
<ds:datastoreItem xmlns:ds="http://schemas.openxmlformats.org/officeDocument/2006/customXml" ds:itemID="{095CB93C-0023-4AA1-94FF-41EBD9B7D50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IHO_Presentations_template-Blank</Template>
  <TotalTime>586</TotalTime>
  <Words>675</Words>
  <Application>Microsoft Office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Quattrocento Sans</vt:lpstr>
      <vt:lpstr>IHO_Presentations_template-Blank</vt:lpstr>
      <vt:lpstr>SWPHC18 Goal 3 Gap Analysis    18th Meeting of the  South West Pacific Hydrographic Commission  </vt:lpstr>
      <vt:lpstr>Contents</vt:lpstr>
      <vt:lpstr>Part 1 - SWPHC17 Action 11</vt:lpstr>
      <vt:lpstr>UN Decade as a delivery Framework for the SDGs</vt:lpstr>
      <vt:lpstr>UN Decade as a delivery Framework for the SDGs</vt:lpstr>
      <vt:lpstr>UN Decade as a delivery Framework for the SDGs</vt:lpstr>
      <vt:lpstr>Part 2 - Goal 3 Gap Analysis</vt:lpstr>
      <vt:lpstr>Observations on gap analysis returns received</vt:lpstr>
      <vt:lpstr>Summary of gaps and actions</vt:lpstr>
      <vt:lpstr>Considerations for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alberto.neves@iho.int</dc:creator>
  <cp:lastModifiedBy>Samuel Harper</cp:lastModifiedBy>
  <cp:revision>11</cp:revision>
  <dcterms:created xsi:type="dcterms:W3CDTF">2017-10-26T13:07:26Z</dcterms:created>
  <dcterms:modified xsi:type="dcterms:W3CDTF">2021-02-17T23:01:20Z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0x010100AF82AC212BE65442A8724FE7C83737C71B00D4950387350DD94CBD0B0BECAD84581C</vt:lpwstr>
  </property>
  <property fmtid="{D5CDD505-2E9C-101B-9397-08002B2CF9AE}" pid="3" name="UKHO_SecurityClassification">
    <vt:lpwstr>2;#OFFICIAL|77777b58-be7e-4cc7-a0da-30387eb98d66</vt:lpwstr>
  </property>
  <property fmtid="{D5CDD505-2E9C-101B-9397-08002B2CF9AE}" pid="4" name="CommitteesandWG">
    <vt:lpwstr>196;#SWPHC|39371c26-3e84-43b0-80e4-ca03d15590e7</vt:lpwstr>
  </property>
  <property fmtid="{D5CDD505-2E9C-101B-9397-08002B2CF9AE}" pid="5" name="Country">
    <vt:lpwstr/>
  </property>
  <property fmtid="{D5CDD505-2E9C-101B-9397-08002B2CF9AE}" pid="6" name="UKHO_OrganisationStructure">
    <vt:lpwstr/>
  </property>
  <property fmtid="{D5CDD505-2E9C-101B-9397-08002B2CF9AE}" pid="7" name="IPHIPRegion">
    <vt:lpwstr/>
  </property>
  <property fmtid="{D5CDD505-2E9C-101B-9397-08002B2CF9AE}" pid="8" name="Document Type">
    <vt:lpwstr/>
  </property>
  <property fmtid="{D5CDD505-2E9C-101B-9397-08002B2CF9AE}" pid="9" name="_dlc_DocIdItemGuid">
    <vt:lpwstr>e28b00df-0166-4a2b-b4c4-82df6a44150a</vt:lpwstr>
  </property>
</Properties>
</file>