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303" r:id="rId3"/>
    <p:sldId id="304" r:id="rId4"/>
    <p:sldId id="306" r:id="rId5"/>
    <p:sldId id="30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2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81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/>
          </a:bodyPr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endParaRPr lang="en-AU" sz="44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2A3CF98-0ED3-4C73-B4A3-03133E352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739" y="4140175"/>
            <a:ext cx="9144000" cy="954339"/>
          </a:xfrm>
        </p:spPr>
        <p:txBody>
          <a:bodyPr>
            <a:normAutofit fontScale="85000" lnSpcReduction="20000"/>
          </a:bodyPr>
          <a:lstStyle/>
          <a:p>
            <a:r>
              <a:rPr lang="en-AU" sz="3600" dirty="0"/>
              <a:t>SWPHC Disaster Response Framework</a:t>
            </a:r>
          </a:p>
          <a:p>
            <a:r>
              <a:rPr lang="en-AU" sz="3600" dirty="0"/>
              <a:t>Update &amp; next steps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SWPHC Disaster Response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133" y="1419221"/>
            <a:ext cx="10277103" cy="4558246"/>
          </a:xfrm>
        </p:spPr>
        <p:txBody>
          <a:bodyPr>
            <a:normAutofit/>
          </a:bodyPr>
          <a:lstStyle/>
          <a:p>
            <a:r>
              <a:rPr lang="en-US" dirty="0"/>
              <a:t>Disaster Response Framework adopted at SWPHC17</a:t>
            </a:r>
          </a:p>
          <a:p>
            <a:r>
              <a:rPr lang="en-US" dirty="0"/>
              <a:t>SWPHC17 Action 16: Coastal States to identify points of contact and means of communications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Points of Contact (@17/02/2021)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71EC1CB-8847-4A06-8B21-50577CAB2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041" y="978479"/>
            <a:ext cx="7883918" cy="490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4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133" y="1419221"/>
            <a:ext cx="10277103" cy="4558246"/>
          </a:xfrm>
        </p:spPr>
        <p:txBody>
          <a:bodyPr>
            <a:normAutofit/>
          </a:bodyPr>
          <a:lstStyle/>
          <a:p>
            <a:r>
              <a:rPr lang="en-US" dirty="0"/>
              <a:t>Further work is required to clearly define the objective of the framework and roles &amp; responsibilities</a:t>
            </a:r>
          </a:p>
          <a:p>
            <a:r>
              <a:rPr lang="en-US" dirty="0"/>
              <a:t>Rearrange content and headings to improve clarity and impact</a:t>
            </a:r>
          </a:p>
          <a:p>
            <a:r>
              <a:rPr lang="en-US" dirty="0"/>
              <a:t>Further discussion required to confirm activities i.e. 2 b) and 3</a:t>
            </a:r>
          </a:p>
          <a:p>
            <a:r>
              <a:rPr lang="en-US" dirty="0"/>
              <a:t>Create templates as required</a:t>
            </a:r>
          </a:p>
          <a:p>
            <a:r>
              <a:rPr lang="en-US" dirty="0"/>
              <a:t>Consider CB activities to drill and evaluate the procedures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4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Actions for SWPHC18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133" y="1419221"/>
            <a:ext cx="10277103" cy="4558246"/>
          </a:xfrm>
        </p:spPr>
        <p:txBody>
          <a:bodyPr>
            <a:normAutofit/>
          </a:bodyPr>
          <a:lstStyle/>
          <a:p>
            <a:r>
              <a:rPr lang="en-US" b="1" dirty="0"/>
              <a:t>Note</a:t>
            </a:r>
            <a:r>
              <a:rPr lang="en-US" dirty="0"/>
              <a:t> the report</a:t>
            </a:r>
          </a:p>
          <a:p>
            <a:r>
              <a:rPr lang="en-US" b="1" dirty="0"/>
              <a:t>Agree </a:t>
            </a:r>
            <a:r>
              <a:rPr lang="en-US" dirty="0"/>
              <a:t>to continue the development of the framework by correspondence lead by the Chair</a:t>
            </a:r>
            <a:endParaRPr lang="en-US" b="1" dirty="0"/>
          </a:p>
          <a:p>
            <a:r>
              <a:rPr lang="en-US" b="1" dirty="0"/>
              <a:t>Request</a:t>
            </a:r>
            <a:r>
              <a:rPr lang="en-US" dirty="0"/>
              <a:t> Members agree a ‘redline’ version via correspondence or at SWPHC19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88875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986</TotalTime>
  <Words>147</Words>
  <Application>Microsoft Office PowerPoint</Application>
  <PresentationFormat>Widescreen</PresentationFormat>
  <Paragraphs>25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IHO_Presentations_template-Blank</vt:lpstr>
      <vt:lpstr>18th Meeting of the  South West Pacific Hydrographic Commission </vt:lpstr>
      <vt:lpstr>SWPHC Disaster Response Framework</vt:lpstr>
      <vt:lpstr>Points of Contact (@17/02/2021)</vt:lpstr>
      <vt:lpstr>Next steps</vt:lpstr>
      <vt:lpstr>Actions for SWPHC18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Stuart Caie</cp:lastModifiedBy>
  <cp:revision>73</cp:revision>
  <dcterms:created xsi:type="dcterms:W3CDTF">2017-10-26T13:07:26Z</dcterms:created>
  <dcterms:modified xsi:type="dcterms:W3CDTF">2021-02-17T21:10:46Z</dcterms:modified>
</cp:coreProperties>
</file>