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61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EF89EA-9039-49B8-B9B3-C7A70A90940D}" v="9" dt="2022-02-04T23:37:28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lomae" userId="7a715f82-a245-484a-ac2e-e33f22910d20" providerId="ADAL" clId="{77EF89EA-9039-49B8-B9B3-C7A70A90940D}"/>
    <pc:docChg chg="undo custSel addSld delSld modSld">
      <pc:chgData name="John Dalomae" userId="7a715f82-a245-484a-ac2e-e33f22910d20" providerId="ADAL" clId="{77EF89EA-9039-49B8-B9B3-C7A70A90940D}" dt="2022-02-04T23:41:12.460" v="110" actId="14100"/>
      <pc:docMkLst>
        <pc:docMk/>
      </pc:docMkLst>
      <pc:sldChg chg="addSp delSp modSp del mod">
        <pc:chgData name="John Dalomae" userId="7a715f82-a245-484a-ac2e-e33f22910d20" providerId="ADAL" clId="{77EF89EA-9039-49B8-B9B3-C7A70A90940D}" dt="2022-02-04T23:35:23.943" v="97" actId="2696"/>
        <pc:sldMkLst>
          <pc:docMk/>
          <pc:sldMk cId="3348262496" sldId="256"/>
        </pc:sldMkLst>
        <pc:spChg chg="mod">
          <ac:chgData name="John Dalomae" userId="7a715f82-a245-484a-ac2e-e33f22910d20" providerId="ADAL" clId="{77EF89EA-9039-49B8-B9B3-C7A70A90940D}" dt="2022-02-04T23:34:38.861" v="94" actId="2711"/>
          <ac:spMkLst>
            <pc:docMk/>
            <pc:sldMk cId="3348262496" sldId="256"/>
            <ac:spMk id="2" creationId="{00000000-0000-0000-0000-000000000000}"/>
          </ac:spMkLst>
        </pc:spChg>
        <pc:spChg chg="add del mod">
          <ac:chgData name="John Dalomae" userId="7a715f82-a245-484a-ac2e-e33f22910d20" providerId="ADAL" clId="{77EF89EA-9039-49B8-B9B3-C7A70A90940D}" dt="2022-02-04T23:28:56.627" v="64" actId="478"/>
          <ac:spMkLst>
            <pc:docMk/>
            <pc:sldMk cId="3348262496" sldId="256"/>
            <ac:spMk id="3" creationId="{00000000-0000-0000-0000-000000000000}"/>
          </ac:spMkLst>
        </pc:spChg>
        <pc:spChg chg="add del mod">
          <ac:chgData name="John Dalomae" userId="7a715f82-a245-484a-ac2e-e33f22910d20" providerId="ADAL" clId="{77EF89EA-9039-49B8-B9B3-C7A70A90940D}" dt="2022-02-04T23:25:02.893" v="30" actId="478"/>
          <ac:spMkLst>
            <pc:docMk/>
            <pc:sldMk cId="3348262496" sldId="256"/>
            <ac:spMk id="6" creationId="{00761DDA-B710-4898-A90F-8461AD568070}"/>
          </ac:spMkLst>
        </pc:spChg>
        <pc:picChg chg="add del mod ord">
          <ac:chgData name="John Dalomae" userId="7a715f82-a245-484a-ac2e-e33f22910d20" providerId="ADAL" clId="{77EF89EA-9039-49B8-B9B3-C7A70A90940D}" dt="2022-02-04T23:25:59.224" v="50" actId="478"/>
          <ac:picMkLst>
            <pc:docMk/>
            <pc:sldMk cId="3348262496" sldId="256"/>
            <ac:picMk id="4" creationId="{43C8D766-7221-4224-836E-9F0343EC0A40}"/>
          </ac:picMkLst>
        </pc:picChg>
      </pc:sldChg>
      <pc:sldChg chg="modSp mod">
        <pc:chgData name="John Dalomae" userId="7a715f82-a245-484a-ac2e-e33f22910d20" providerId="ADAL" clId="{77EF89EA-9039-49B8-B9B3-C7A70A90940D}" dt="2022-02-04T23:41:12.460" v="110" actId="14100"/>
        <pc:sldMkLst>
          <pc:docMk/>
          <pc:sldMk cId="3135391133" sldId="257"/>
        </pc:sldMkLst>
        <pc:spChg chg="mod">
          <ac:chgData name="John Dalomae" userId="7a715f82-a245-484a-ac2e-e33f22910d20" providerId="ADAL" clId="{77EF89EA-9039-49B8-B9B3-C7A70A90940D}" dt="2022-02-04T23:41:12.460" v="110" actId="14100"/>
          <ac:spMkLst>
            <pc:docMk/>
            <pc:sldMk cId="3135391133" sldId="257"/>
            <ac:spMk id="3" creationId="{00000000-0000-0000-0000-000000000000}"/>
          </ac:spMkLst>
        </pc:spChg>
      </pc:sldChg>
      <pc:sldChg chg="modSp mod">
        <pc:chgData name="John Dalomae" userId="7a715f82-a245-484a-ac2e-e33f22910d20" providerId="ADAL" clId="{77EF89EA-9039-49B8-B9B3-C7A70A90940D}" dt="2022-02-04T23:37:47.809" v="105" actId="20577"/>
        <pc:sldMkLst>
          <pc:docMk/>
          <pc:sldMk cId="3508410559" sldId="258"/>
        </pc:sldMkLst>
        <pc:spChg chg="mod">
          <ac:chgData name="John Dalomae" userId="7a715f82-a245-484a-ac2e-e33f22910d20" providerId="ADAL" clId="{77EF89EA-9039-49B8-B9B3-C7A70A90940D}" dt="2022-02-04T23:37:47.809" v="105" actId="20577"/>
          <ac:spMkLst>
            <pc:docMk/>
            <pc:sldMk cId="3508410559" sldId="258"/>
            <ac:spMk id="3" creationId="{00000000-0000-0000-0000-000000000000}"/>
          </ac:spMkLst>
        </pc:spChg>
      </pc:sldChg>
      <pc:sldChg chg="modSp mod">
        <pc:chgData name="John Dalomae" userId="7a715f82-a245-484a-ac2e-e33f22910d20" providerId="ADAL" clId="{77EF89EA-9039-49B8-B9B3-C7A70A90940D}" dt="2022-02-04T23:39:00.358" v="109" actId="20577"/>
        <pc:sldMkLst>
          <pc:docMk/>
          <pc:sldMk cId="2264923889" sldId="259"/>
        </pc:sldMkLst>
        <pc:spChg chg="mod">
          <ac:chgData name="John Dalomae" userId="7a715f82-a245-484a-ac2e-e33f22910d20" providerId="ADAL" clId="{77EF89EA-9039-49B8-B9B3-C7A70A90940D}" dt="2022-02-04T23:39:00.358" v="109" actId="20577"/>
          <ac:spMkLst>
            <pc:docMk/>
            <pc:sldMk cId="2264923889" sldId="259"/>
            <ac:spMk id="6" creationId="{FE97B593-F465-4F16-9720-0FCDF4DCAA75}"/>
          </ac:spMkLst>
        </pc:spChg>
      </pc:sldChg>
      <pc:sldChg chg="delSp new del mod">
        <pc:chgData name="John Dalomae" userId="7a715f82-a245-484a-ac2e-e33f22910d20" providerId="ADAL" clId="{77EF89EA-9039-49B8-B9B3-C7A70A90940D}" dt="2022-02-04T23:26:27.655" v="52" actId="47"/>
        <pc:sldMkLst>
          <pc:docMk/>
          <pc:sldMk cId="643604254" sldId="260"/>
        </pc:sldMkLst>
        <pc:spChg chg="del">
          <ac:chgData name="John Dalomae" userId="7a715f82-a245-484a-ac2e-e33f22910d20" providerId="ADAL" clId="{77EF89EA-9039-49B8-B9B3-C7A70A90940D}" dt="2022-02-04T23:25:35.798" v="46" actId="478"/>
          <ac:spMkLst>
            <pc:docMk/>
            <pc:sldMk cId="643604254" sldId="260"/>
            <ac:spMk id="2" creationId="{99A6A316-5587-4D7F-8356-DAB80B745C91}"/>
          </ac:spMkLst>
        </pc:spChg>
      </pc:sldChg>
      <pc:sldChg chg="addSp delSp modSp add mod">
        <pc:chgData name="John Dalomae" userId="7a715f82-a245-484a-ac2e-e33f22910d20" providerId="ADAL" clId="{77EF89EA-9039-49B8-B9B3-C7A70A90940D}" dt="2022-02-04T23:34:59.962" v="96" actId="14100"/>
        <pc:sldMkLst>
          <pc:docMk/>
          <pc:sldMk cId="4169229488" sldId="261"/>
        </pc:sldMkLst>
        <pc:spChg chg="add del mod">
          <ac:chgData name="John Dalomae" userId="7a715f82-a245-484a-ac2e-e33f22910d20" providerId="ADAL" clId="{77EF89EA-9039-49B8-B9B3-C7A70A90940D}" dt="2022-02-04T23:30:41.095" v="80" actId="478"/>
          <ac:spMkLst>
            <pc:docMk/>
            <pc:sldMk cId="4169229488" sldId="261"/>
            <ac:spMk id="6" creationId="{AC406E0D-CB3E-4914-AD33-7AE15BFFB65E}"/>
          </ac:spMkLst>
        </pc:spChg>
        <pc:picChg chg="add mod">
          <ac:chgData name="John Dalomae" userId="7a715f82-a245-484a-ac2e-e33f22910d20" providerId="ADAL" clId="{77EF89EA-9039-49B8-B9B3-C7A70A90940D}" dt="2022-02-04T23:27:44.313" v="59" actId="14100"/>
          <ac:picMkLst>
            <pc:docMk/>
            <pc:sldMk cId="4169229488" sldId="261"/>
            <ac:picMk id="4" creationId="{8A134D0D-E1D0-4352-8199-409AE41E7E20}"/>
          </ac:picMkLst>
        </pc:picChg>
        <pc:picChg chg="add del mod">
          <ac:chgData name="John Dalomae" userId="7a715f82-a245-484a-ac2e-e33f22910d20" providerId="ADAL" clId="{77EF89EA-9039-49B8-B9B3-C7A70A90940D}" dt="2022-02-04T23:29:56.780" v="70"/>
          <ac:picMkLst>
            <pc:docMk/>
            <pc:sldMk cId="4169229488" sldId="261"/>
            <ac:picMk id="5" creationId="{42C77DD6-FB4C-49F9-971B-E28A2A8B3551}"/>
          </ac:picMkLst>
        </pc:picChg>
        <pc:picChg chg="add del mod">
          <ac:chgData name="John Dalomae" userId="7a715f82-a245-484a-ac2e-e33f22910d20" providerId="ADAL" clId="{77EF89EA-9039-49B8-B9B3-C7A70A90940D}" dt="2022-02-04T23:32:52.971" v="87" actId="478"/>
          <ac:picMkLst>
            <pc:docMk/>
            <pc:sldMk cId="4169229488" sldId="261"/>
            <ac:picMk id="7" creationId="{949448AF-C865-4468-AA22-045571CF398F}"/>
          </ac:picMkLst>
        </pc:picChg>
        <pc:picChg chg="add del mod">
          <ac:chgData name="John Dalomae" userId="7a715f82-a245-484a-ac2e-e33f22910d20" providerId="ADAL" clId="{77EF89EA-9039-49B8-B9B3-C7A70A90940D}" dt="2022-02-04T23:33:36.948" v="93" actId="478"/>
          <ac:picMkLst>
            <pc:docMk/>
            <pc:sldMk cId="4169229488" sldId="261"/>
            <ac:picMk id="8" creationId="{249DEF54-1275-4CA1-A097-58FD864E7588}"/>
          </ac:picMkLst>
        </pc:picChg>
        <pc:picChg chg="add mod">
          <ac:chgData name="John Dalomae" userId="7a715f82-a245-484a-ac2e-e33f22910d20" providerId="ADAL" clId="{77EF89EA-9039-49B8-B9B3-C7A70A90940D}" dt="2022-02-04T23:34:59.962" v="96" actId="14100"/>
          <ac:picMkLst>
            <pc:docMk/>
            <pc:sldMk cId="4169229488" sldId="261"/>
            <ac:picMk id="9" creationId="{7BEE8937-0E75-4254-828C-2A51386E81F8}"/>
          </ac:picMkLst>
        </pc:picChg>
      </pc:sldChg>
    </pc:docChg>
  </pc:docChgLst>
  <pc:docChgLst>
    <pc:chgData name="Clifford Olisukulu" userId="ee7f9500-6010-4485-8064-ce8670a35928" providerId="ADAL" clId="{EB6045F2-979B-478C-B1BE-4E3938D0E5D1}"/>
    <pc:docChg chg="custSel modSld">
      <pc:chgData name="Clifford Olisukulu" userId="ee7f9500-6010-4485-8064-ce8670a35928" providerId="ADAL" clId="{EB6045F2-979B-478C-B1BE-4E3938D0E5D1}" dt="2022-02-04T23:58:02.124" v="282" actId="20577"/>
      <pc:docMkLst>
        <pc:docMk/>
      </pc:docMkLst>
      <pc:sldChg chg="modSp mod">
        <pc:chgData name="Clifford Olisukulu" userId="ee7f9500-6010-4485-8064-ce8670a35928" providerId="ADAL" clId="{EB6045F2-979B-478C-B1BE-4E3938D0E5D1}" dt="2022-02-04T23:55:26.920" v="62" actId="20577"/>
        <pc:sldMkLst>
          <pc:docMk/>
          <pc:sldMk cId="3135391133" sldId="257"/>
        </pc:sldMkLst>
        <pc:spChg chg="mod">
          <ac:chgData name="Clifford Olisukulu" userId="ee7f9500-6010-4485-8064-ce8670a35928" providerId="ADAL" clId="{EB6045F2-979B-478C-B1BE-4E3938D0E5D1}" dt="2022-02-04T23:55:26.920" v="62" actId="20577"/>
          <ac:spMkLst>
            <pc:docMk/>
            <pc:sldMk cId="3135391133" sldId="257"/>
            <ac:spMk id="3" creationId="{00000000-0000-0000-0000-000000000000}"/>
          </ac:spMkLst>
        </pc:spChg>
      </pc:sldChg>
      <pc:sldChg chg="modSp mod">
        <pc:chgData name="Clifford Olisukulu" userId="ee7f9500-6010-4485-8064-ce8670a35928" providerId="ADAL" clId="{EB6045F2-979B-478C-B1BE-4E3938D0E5D1}" dt="2022-02-04T23:58:02.124" v="282" actId="20577"/>
        <pc:sldMkLst>
          <pc:docMk/>
          <pc:sldMk cId="3508410559" sldId="258"/>
        </pc:sldMkLst>
        <pc:spChg chg="mod">
          <ac:chgData name="Clifford Olisukulu" userId="ee7f9500-6010-4485-8064-ce8670a35928" providerId="ADAL" clId="{EB6045F2-979B-478C-B1BE-4E3938D0E5D1}" dt="2022-02-04T23:58:02.124" v="282" actId="20577"/>
          <ac:spMkLst>
            <pc:docMk/>
            <pc:sldMk cId="3508410559" sldId="25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82" y="6069012"/>
            <a:ext cx="2366964" cy="7889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98" y="6069012"/>
            <a:ext cx="793714" cy="808277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</a:t>
            </a:r>
            <a:r>
              <a:rPr lang="de-DE" baseline="0" dirty="0">
                <a:solidFill>
                  <a:schemeClr val="tx1"/>
                </a:solidFill>
              </a:rPr>
              <a:t> West Pacific </a:t>
            </a:r>
            <a:r>
              <a:rPr lang="de-DE" dirty="0">
                <a:solidFill>
                  <a:schemeClr val="tx1"/>
                </a:solidFill>
              </a:rPr>
              <a:t>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" y="6031690"/>
            <a:ext cx="2489765" cy="829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7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2/5/2022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/>
              <a:t>19</a:t>
            </a:r>
            <a:r>
              <a:rPr lang="en-US" baseline="30000" dirty="0"/>
              <a:t>th</a:t>
            </a:r>
            <a:r>
              <a:rPr lang="en-US" dirty="0"/>
              <a:t> Meeting of the </a:t>
            </a:r>
            <a:br>
              <a:rPr lang="en-US" dirty="0"/>
            </a:br>
            <a:r>
              <a:rPr lang="en-US" dirty="0"/>
              <a:t>South West Pacific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AU" dirty="0"/>
              <a:t>SOLOMON ISLANDS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SIMA_PPTtemp2.pdf">
            <a:extLst>
              <a:ext uri="{FF2B5EF4-FFF2-40B4-BE49-F238E27FC236}">
                <a16:creationId xmlns:a16="http://schemas.microsoft.com/office/drawing/2014/main" id="{8A134D0D-E1D0-4352-8199-409AE41E7E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0332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BEE8937-0E75-4254-828C-2A51386E81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603" y="2680447"/>
            <a:ext cx="9144793" cy="322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22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424"/>
            <a:ext cx="10515600" cy="3200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Establishment of SIMA as of 1</a:t>
            </a:r>
            <a:r>
              <a:rPr lang="en-US" baseline="30000" dirty="0"/>
              <a:t>st</a:t>
            </a:r>
            <a:r>
              <a:rPr lang="en-US" dirty="0"/>
              <a:t> January 2021.</a:t>
            </a:r>
          </a:p>
          <a:p>
            <a:r>
              <a:rPr lang="en-US" dirty="0"/>
              <a:t>Safety of Navigation is under the Department of Environment Protection and Safety.</a:t>
            </a:r>
          </a:p>
          <a:p>
            <a:r>
              <a:rPr lang="en-US" dirty="0"/>
              <a:t>Recruitment of staff for AtoN and Hydrography including a National MSI Coordinator.</a:t>
            </a:r>
          </a:p>
          <a:p>
            <a:r>
              <a:rPr lang="en-US" dirty="0"/>
              <a:t>Publication of SI National Tide Tables 2022 by AHO, our PCA.</a:t>
            </a:r>
          </a:p>
          <a:p>
            <a:r>
              <a:rPr lang="en-US" dirty="0"/>
              <a:t>Signing of an Agreement between JICA and SIMA for Development Support in Hydrography and Charting.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challenges and/or obstructions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304928" cy="215876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SI being an archipelagic state of about 1.6million sq. kilometres of sea area with limited resources to fulfil its mandated obligations.</a:t>
            </a:r>
          </a:p>
          <a:p>
            <a:r>
              <a:rPr lang="en-US" dirty="0"/>
              <a:t>The need for Capacity Building Trainings in Hydrographic Surveying software and MSI Management.</a:t>
            </a:r>
          </a:p>
          <a:p>
            <a:r>
              <a:rPr lang="en-US" dirty="0"/>
              <a:t>The slow or no responses from Stakeholders or agencies when requesting </a:t>
            </a:r>
            <a:r>
              <a:rPr lang="en-US" dirty="0" err="1"/>
              <a:t>informations</a:t>
            </a:r>
            <a:r>
              <a:rPr lang="en-US" dirty="0"/>
              <a:t> (FAD’s, Port </a:t>
            </a:r>
            <a:r>
              <a:rPr lang="en-US" dirty="0" err="1"/>
              <a:t>Informations</a:t>
            </a:r>
            <a:r>
              <a:rPr lang="en-US" dirty="0"/>
              <a:t>, AtoNs).</a:t>
            </a:r>
          </a:p>
          <a:p>
            <a:r>
              <a:rPr lang="en-US" dirty="0"/>
              <a:t>The recent COVID-19 Pandemic transmission in the country.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other matters of interest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97B593-F465-4F16-9720-0FCDF4DCA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90411" cy="2158761"/>
          </a:xfrm>
        </p:spPr>
        <p:txBody>
          <a:bodyPr>
            <a:normAutofit/>
          </a:bodyPr>
          <a:lstStyle/>
          <a:p>
            <a:r>
              <a:rPr lang="en-NZ" dirty="0"/>
              <a:t>SWPHC and PCA to continue supporting small islands developing states wherever possible to assist in hydrography and assist in-country in developing processes and procedures to improve the safety of navigation activities.</a:t>
            </a:r>
          </a:p>
          <a:p>
            <a:pPr marL="0" indent="0">
              <a:buNone/>
            </a:pPr>
            <a:r>
              <a:rPr lang="en-N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4923889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393</TotalTime>
  <Words>200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IHO_Presentations_template-Blank</vt:lpstr>
      <vt:lpstr>19th Meeting of the  South West Pacific Hydrographic Commission  National Report by</vt:lpstr>
      <vt:lpstr>Main achievements during the year</vt:lpstr>
      <vt:lpstr>Main challenges and/or obstructions</vt:lpstr>
      <vt:lpstr>Any other matters of interest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alberto.neves@iho.int</dc:creator>
  <cp:lastModifiedBy>Clifford Olisukulu</cp:lastModifiedBy>
  <cp:revision>51</cp:revision>
  <dcterms:created xsi:type="dcterms:W3CDTF">2017-10-26T13:07:26Z</dcterms:created>
  <dcterms:modified xsi:type="dcterms:W3CDTF">2022-02-04T23:58:11Z</dcterms:modified>
</cp:coreProperties>
</file>