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2" y="6069012"/>
            <a:ext cx="2366964" cy="7889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</a:t>
            </a:r>
            <a:r>
              <a:rPr lang="de-DE" baseline="0" dirty="0">
                <a:solidFill>
                  <a:schemeClr val="tx1"/>
                </a:solidFill>
              </a:rPr>
              <a:t> West Pacific </a:t>
            </a:r>
            <a:r>
              <a:rPr lang="de-DE" dirty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" y="6031690"/>
            <a:ext cx="2489765" cy="829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</a:rPr>
              <a:t>19</a:t>
            </a:r>
            <a:r>
              <a:rPr lang="en-US" baseline="30000" dirty="0">
                <a:solidFill>
                  <a:srgbClr val="0070C0"/>
                </a:solidFill>
                <a:latin typeface="Century Gothic" panose="020B0502020202020204" pitchFamily="34" charset="0"/>
              </a:rPr>
              <a:t>th</a:t>
            </a: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</a:rPr>
              <a:t> Meeting of the </a:t>
            </a:r>
            <a:br>
              <a:rPr lang="en-US" dirty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</a:rPr>
              <a:t>South West Pacific</a:t>
            </a:r>
            <a:br>
              <a:rPr lang="en-US" dirty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</a:rPr>
              <a:t>Hydrographic Commission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>
                <a:latin typeface="Century Gothic" panose="020B0502020202020204" pitchFamily="34" charset="0"/>
              </a:rPr>
              <a:t>National Report by</a:t>
            </a:r>
            <a:endParaRPr lang="en-AU" sz="44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>
            <a:normAutofit lnSpcReduction="10000"/>
          </a:bodyPr>
          <a:lstStyle/>
          <a:p>
            <a:r>
              <a:rPr lang="en-A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Cook Islands – Associate Member</a:t>
            </a:r>
            <a:endParaRPr lang="en-A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Main achievements during the year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84886" y="947351"/>
            <a:ext cx="10470292" cy="50745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tabLst>
                <a:tab pos="226695" algn="l"/>
              </a:tabLst>
            </a:pP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Rebranded with a new number and the nations two-digit country code and the Cook Island logo/crest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.</a:t>
            </a:r>
            <a:endParaRPr lang="en-NZ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Total number of paper charts 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published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</a:t>
            </a:r>
          </a:p>
          <a:p>
            <a:pPr lvl="1"/>
            <a:r>
              <a:rPr lang="en-NZ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NZ945 withdrawn - CK </a:t>
            </a:r>
            <a:r>
              <a:rPr lang="en-N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141  Plans of the Cook Islands - Northern </a:t>
            </a:r>
            <a:r>
              <a:rPr lang="en-NZ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Sheet -</a:t>
            </a:r>
            <a:r>
              <a:rPr lang="en-N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	Includes new Satellite Derived bathymetry (SDB) on </a:t>
            </a:r>
            <a:r>
              <a:rPr lang="en-NZ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Pukapuka</a:t>
            </a:r>
            <a:r>
              <a:rPr lang="en-N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and </a:t>
            </a:r>
            <a:r>
              <a:rPr lang="en-NZ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Suwarrow</a:t>
            </a:r>
            <a:r>
              <a:rPr lang="en-N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Plans  </a:t>
            </a:r>
            <a:endParaRPr lang="en-NZ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1"/>
            <a:endParaRPr lang="en-NZ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1"/>
            <a:r>
              <a:rPr lang="en-NZ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NZ955 withdrawn - CK </a:t>
            </a:r>
            <a:r>
              <a:rPr lang="en-N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142  Plans of the Cook Islands - Southern Sheet </a:t>
            </a:r>
            <a:endParaRPr lang="en-NZ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r>
              <a:rPr lang="en-NZ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- Includes </a:t>
            </a:r>
            <a:r>
              <a:rPr lang="en-N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new Satellite Derived bathymetry (SDB) on </a:t>
            </a:r>
            <a:r>
              <a:rPr lang="en-NZ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Atiu</a:t>
            </a:r>
            <a:r>
              <a:rPr lang="en-N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plan</a:t>
            </a:r>
            <a:endParaRPr lang="en-NZ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1"/>
            <a:endPara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1"/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NZ9558 withdrawn - CK </a:t>
            </a:r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242  </a:t>
            </a:r>
            <a:r>
              <a:rPr lang="en-US" sz="2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Rarotonga</a:t>
            </a:r>
            <a:endPara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fr-F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Number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 of ENC </a:t>
            </a:r>
            <a:r>
              <a:rPr lang="fr-F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cells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fr-FR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published</a:t>
            </a:r>
            <a:r>
              <a:rPr lang="fr-F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fr-F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</a:rPr>
              <a:t>22</a:t>
            </a:r>
          </a:p>
          <a:p>
            <a:r>
              <a:rPr lang="en-N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Rarotonga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Coastal and Flood Mitigation data Collection (LiDAR)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Project </a:t>
            </a:r>
            <a:endParaRPr lang="en-N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1"/>
            <a:r>
              <a:rPr lang="en-NZ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LINZ was engaged by Infrastructure Cook Islands to undertake the technical review of the received tender bids to aid the final Tender Evaluation.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Main challenges and/or obstructions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31985" y="1374439"/>
            <a:ext cx="10024339" cy="4120199"/>
          </a:xfrm>
        </p:spPr>
        <p:txBody>
          <a:bodyPr>
            <a:normAutofit/>
          </a:bodyPr>
          <a:lstStyle/>
          <a:p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 aftermath of the COVID pandemic,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Cook Islands government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are re-prioritising funding and programmes of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work</a:t>
            </a:r>
          </a:p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 COVID-19 pandemic has impacted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plan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activities in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 Cook Islands. </a:t>
            </a:r>
          </a:p>
          <a:p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Travel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restrictions and border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lockdown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have meant that surveys and capacity building efforts have been postponed or cancelled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</a:t>
            </a:r>
          </a:p>
          <a:p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Disruptions are likely to continue through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2023</a:t>
            </a:r>
            <a:endParaRPr lang="en-N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en-N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Any other matters of interest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9644" y="1069545"/>
            <a:ext cx="78788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Recruitment of Staff National Hydrography and Geoscience Division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87104" y="2420830"/>
            <a:ext cx="55851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 x Senior Hydrographic Surveyor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 x Senior Geodetic Surveyor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 x Geoscience Manager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48683" y="2332477"/>
            <a:ext cx="39517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Meitaki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ma’ata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375796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504</TotalTime>
  <Words>146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IHO_Presentations_template-Blank</vt:lpstr>
      <vt:lpstr>19th Meeting of the  South West Pacific Hydrographic Commission  National Report by</vt:lpstr>
      <vt:lpstr>Main achievements during the year</vt:lpstr>
      <vt:lpstr>Main challenges and/or obstructions</vt:lpstr>
      <vt:lpstr>Any other matters of interest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alberto.neves@iho.int</dc:creator>
  <cp:lastModifiedBy>Vaipo Mataora</cp:lastModifiedBy>
  <cp:revision>52</cp:revision>
  <dcterms:created xsi:type="dcterms:W3CDTF">2017-10-26T13:07:26Z</dcterms:created>
  <dcterms:modified xsi:type="dcterms:W3CDTF">2022-02-17T21:53:35Z</dcterms:modified>
</cp:coreProperties>
</file>