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60" r:id="rId4"/>
    <p:sldId id="262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2" y="6069012"/>
            <a:ext cx="2366964" cy="7889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</a:t>
            </a:r>
            <a:r>
              <a:rPr lang="de-DE" baseline="0" dirty="0">
                <a:solidFill>
                  <a:schemeClr val="tx1"/>
                </a:solidFill>
              </a:rPr>
              <a:t> West Pacific </a:t>
            </a:r>
            <a:r>
              <a:rPr lang="de-DE" dirty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" y="6031690"/>
            <a:ext cx="2489765" cy="829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2/22/2022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/>
              <a:t>South West Pacific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National </a:t>
            </a:r>
            <a:r>
              <a:rPr lang="en-US" sz="4400" dirty="0" smtClean="0"/>
              <a:t>Report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>
            <a:noAutofit/>
          </a:bodyPr>
          <a:lstStyle/>
          <a:p>
            <a:r>
              <a:rPr lang="en-AU" sz="9600" b="1" dirty="0" smtClean="0"/>
              <a:t>		NIUE</a:t>
            </a:r>
            <a:endParaRPr lang="en-US" sz="9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794" y="4603731"/>
            <a:ext cx="2169726" cy="108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1" y="1192804"/>
            <a:ext cx="2344282" cy="215876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NU131 Niue and Beveridge Reef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717" y="936314"/>
            <a:ext cx="4070283" cy="508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4870" y="936314"/>
            <a:ext cx="4886847" cy="508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4" y="1825625"/>
            <a:ext cx="8543925" cy="26320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6500" b="1" dirty="0" smtClean="0"/>
              <a:t>Maritime Safety Act 2021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200" dirty="0" smtClean="0"/>
              <a:t>Section 19: Notices to mariners and navigational warnings</a:t>
            </a:r>
          </a:p>
          <a:p>
            <a:pPr marL="0" indent="0">
              <a:buNone/>
            </a:pPr>
            <a:r>
              <a:rPr lang="en-US" sz="4200" dirty="0" smtClean="0"/>
              <a:t>Section 20: Aids to </a:t>
            </a:r>
            <a:r>
              <a:rPr lang="en-US" sz="4200" dirty="0" smtClean="0"/>
              <a:t>Navigation</a:t>
            </a:r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r>
              <a:rPr lang="en-US" sz="4200" dirty="0" smtClean="0"/>
              <a:t>No anchoring </a:t>
            </a:r>
            <a:r>
              <a:rPr lang="en-US" sz="4200" dirty="0" smtClean="0"/>
              <a:t>within any</a:t>
            </a:r>
            <a:r>
              <a:rPr lang="en-US" sz="4200" dirty="0" smtClean="0"/>
              <a:t> submarine cable or pipeline protection zone</a:t>
            </a:r>
            <a:endParaRPr lang="en-US" sz="4200" dirty="0" smtClean="0"/>
          </a:p>
          <a:p>
            <a:pPr marL="0" indent="0">
              <a:buNone/>
            </a:pPr>
            <a:endParaRPr lang="en-US" spc="81" dirty="0"/>
          </a:p>
          <a:p>
            <a:pPr marL="0" indent="0">
              <a:buNone/>
            </a:pPr>
            <a:endParaRPr lang="en-US" spc="8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1725" y="923831"/>
            <a:ext cx="3210275" cy="50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74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4" y="1825625"/>
            <a:ext cx="8543925" cy="2158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Marine Spatial Management </a:t>
            </a:r>
          </a:p>
          <a:p>
            <a:pPr marL="0" indent="0">
              <a:buNone/>
            </a:pPr>
            <a:r>
              <a:rPr lang="en-US" sz="3600" b="1" dirty="0" smtClean="0"/>
              <a:t>Plan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pc="81" dirty="0"/>
          </a:p>
          <a:p>
            <a:pPr marL="0" indent="0">
              <a:buNone/>
            </a:pPr>
            <a:endParaRPr lang="en-US" spc="8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38" y="897659"/>
            <a:ext cx="5818362" cy="51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24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</a:t>
            </a: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2158761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GB" sz="9800" b="1" dirty="0" smtClean="0"/>
              <a:t>Capacity building </a:t>
            </a:r>
            <a:r>
              <a:rPr lang="en-GB" sz="9800" b="1" dirty="0" smtClean="0"/>
              <a:t>for </a:t>
            </a:r>
            <a:r>
              <a:rPr lang="en-GB" sz="9800" b="1" dirty="0" smtClean="0"/>
              <a:t>staff</a:t>
            </a:r>
          </a:p>
          <a:p>
            <a:pPr marL="0" lvl="0" indent="0">
              <a:buNone/>
            </a:pPr>
            <a:r>
              <a:rPr lang="en-GB" sz="9800" b="1" dirty="0"/>
              <a:t>	</a:t>
            </a:r>
            <a:r>
              <a:rPr lang="en-GB" sz="9800" b="1" dirty="0" smtClean="0"/>
              <a:t>Marine </a:t>
            </a:r>
            <a:r>
              <a:rPr lang="en-GB" sz="9800" b="1" dirty="0" smtClean="0"/>
              <a:t>radio operators </a:t>
            </a:r>
            <a:endParaRPr lang="en-GB" sz="9800" b="1" dirty="0" smtClean="0"/>
          </a:p>
          <a:p>
            <a:pPr marL="0" lvl="0" indent="0">
              <a:buNone/>
            </a:pPr>
            <a:r>
              <a:rPr lang="en-GB" sz="9800" b="1" dirty="0"/>
              <a:t>	</a:t>
            </a:r>
            <a:r>
              <a:rPr lang="en-GB" sz="9800" b="1" dirty="0" smtClean="0"/>
              <a:t>MSI for stakeholders</a:t>
            </a:r>
            <a:endParaRPr lang="en-GB" sz="9800" b="1" dirty="0" smtClean="0"/>
          </a:p>
          <a:p>
            <a:pPr marL="0" lvl="0" indent="0">
              <a:buNone/>
            </a:pPr>
            <a:endParaRPr lang="en-GB" sz="9800" b="1" dirty="0"/>
          </a:p>
          <a:p>
            <a:r>
              <a:rPr lang="en-GB" sz="9800" b="1" dirty="0" smtClean="0"/>
              <a:t>Delays </a:t>
            </a:r>
            <a:r>
              <a:rPr lang="en-GB" sz="9800" b="1" dirty="0" smtClean="0"/>
              <a:t>to project implementation </a:t>
            </a:r>
          </a:p>
          <a:p>
            <a:pPr marL="0" lvl="0" indent="0">
              <a:buNone/>
            </a:pPr>
            <a:r>
              <a:rPr lang="en-GB" sz="9800" b="1" dirty="0"/>
              <a:t>	</a:t>
            </a:r>
            <a:r>
              <a:rPr lang="en-GB" sz="9800" b="1" dirty="0" smtClean="0"/>
              <a:t>Expansion of the VHF network</a:t>
            </a:r>
          </a:p>
          <a:p>
            <a:pPr marL="0" lvl="0" indent="0">
              <a:buNone/>
            </a:pPr>
            <a:endParaRPr lang="en-US" sz="9800" dirty="0"/>
          </a:p>
          <a:p>
            <a:pPr lvl="0"/>
            <a:r>
              <a:rPr lang="en-US" sz="9800" b="1" dirty="0" smtClean="0"/>
              <a:t>Maintenance and installation </a:t>
            </a:r>
            <a:r>
              <a:rPr lang="en-US" sz="9800" b="1" dirty="0" smtClean="0"/>
              <a:t>of </a:t>
            </a:r>
            <a:r>
              <a:rPr lang="en-US" sz="9800" b="1" dirty="0" smtClean="0"/>
              <a:t>aids to navigation</a:t>
            </a:r>
            <a:endParaRPr lang="en-US" sz="9800" b="1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focus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7B593-F465-4F16-9720-0FCDF4DCA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28751"/>
            <a:ext cx="7724182" cy="255563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GB" sz="9600" b="1" dirty="0"/>
              <a:t>Capacity building </a:t>
            </a:r>
            <a:r>
              <a:rPr lang="en-GB" sz="9600" b="1" dirty="0" smtClean="0"/>
              <a:t>for </a:t>
            </a:r>
            <a:r>
              <a:rPr lang="en-GB" sz="9600" b="1" dirty="0"/>
              <a:t>staff</a:t>
            </a:r>
          </a:p>
          <a:p>
            <a:pPr marL="0" lvl="0" indent="0">
              <a:buNone/>
            </a:pPr>
            <a:r>
              <a:rPr lang="en-GB" sz="9600" b="1" dirty="0"/>
              <a:t>	</a:t>
            </a:r>
          </a:p>
          <a:p>
            <a:r>
              <a:rPr lang="en-GB" sz="9600" b="1" dirty="0" smtClean="0"/>
              <a:t>Expansion </a:t>
            </a:r>
            <a:r>
              <a:rPr lang="en-GB" sz="9600" b="1" dirty="0"/>
              <a:t>of the VHF network</a:t>
            </a:r>
          </a:p>
          <a:p>
            <a:pPr marL="0" lvl="0" indent="0">
              <a:buNone/>
            </a:pPr>
            <a:endParaRPr lang="en-US" sz="9600" dirty="0"/>
          </a:p>
          <a:p>
            <a:pPr lvl="0"/>
            <a:r>
              <a:rPr lang="en-US" sz="9600" b="1" dirty="0"/>
              <a:t>Maintenance and installation of aids to </a:t>
            </a:r>
            <a:r>
              <a:rPr lang="en-US" sz="9600" b="1" dirty="0" smtClean="0"/>
              <a:t>navigation</a:t>
            </a:r>
          </a:p>
          <a:p>
            <a:pPr marL="0" lvl="0" indent="0">
              <a:buNone/>
            </a:pPr>
            <a:endParaRPr lang="en-US" sz="9600" b="1" dirty="0"/>
          </a:p>
          <a:p>
            <a:r>
              <a:rPr lang="en-US" sz="9600" b="1" dirty="0" smtClean="0"/>
              <a:t>Implementation of the Maritime Safety Act 2021</a:t>
            </a:r>
          </a:p>
          <a:p>
            <a:pPr lvl="0"/>
            <a:endParaRPr lang="en-US" sz="9600" b="1" dirty="0"/>
          </a:p>
          <a:p>
            <a:pPr lvl="0"/>
            <a:r>
              <a:rPr lang="en-US" sz="9600" b="1" dirty="0" smtClean="0"/>
              <a:t>Re-installation of the tide gauge</a:t>
            </a:r>
          </a:p>
          <a:p>
            <a:pPr lvl="0"/>
            <a:endParaRPr lang="en-US" sz="9600" b="1" dirty="0"/>
          </a:p>
          <a:p>
            <a:pPr lvl="0"/>
            <a:r>
              <a:rPr lang="en-US" sz="9600" b="1" dirty="0" smtClean="0"/>
              <a:t>Sustainable Financing Strategy under the NOW Project</a:t>
            </a:r>
            <a:endParaRPr lang="en-US" sz="9600" b="1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469</TotalTime>
  <Words>74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IHO_Presentations_template-Blank</vt:lpstr>
      <vt:lpstr>19th Meeting of the  South West Pacific Hydrographic Commission  National Report</vt:lpstr>
      <vt:lpstr>Main achievements during the year</vt:lpstr>
      <vt:lpstr>Main achievements during the year</vt:lpstr>
      <vt:lpstr>Main achievements during the year</vt:lpstr>
      <vt:lpstr>Main challenges</vt:lpstr>
      <vt:lpstr>Future focus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alberto.neves@iho.int</dc:creator>
  <cp:lastModifiedBy>Lynsey Talagi</cp:lastModifiedBy>
  <cp:revision>75</cp:revision>
  <dcterms:created xsi:type="dcterms:W3CDTF">2017-10-26T13:07:26Z</dcterms:created>
  <dcterms:modified xsi:type="dcterms:W3CDTF">2022-02-22T02:33:54Z</dcterms:modified>
</cp:coreProperties>
</file>