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57" autoAdjust="0"/>
  </p:normalViewPr>
  <p:slideViewPr>
    <p:cSldViewPr snapToGrid="0">
      <p:cViewPr varScale="1">
        <p:scale>
          <a:sx n="108" d="100"/>
          <a:sy n="108" d="100"/>
        </p:scale>
        <p:origin x="6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6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16A2B9-C3B7-47F6-8CA7-BA06AAA1F1D4}"/>
              </a:ext>
            </a:extLst>
          </p:cNvPr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5E553-49FC-4CF3-A45C-75CA03BE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C85E0F-1880-4D87-8662-2F310E07B6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8EEB5C5-AFCE-445D-8D18-2AE2C0AFAF2F}"/>
              </a:ext>
            </a:extLst>
          </p:cNvPr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D51CF4-5383-4DA4-9D09-74FA88D2E6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2/24/2022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ho.int/uploads/user/Inter-Regional%20Coordination/RHC/SWPHC/SWPHC18/SWPHC18-12.1%20-%20Actions%20Identified%20to%20Develop%20SWPHC%20Workpla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SWPHC19-12.1 Review of SWPHC18 Gap analysis &amp; actions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3AB4A-2503-4BA3-A5DB-5A85AE6BA8BC}"/>
              </a:ext>
            </a:extLst>
          </p:cNvPr>
          <p:cNvSpPr txBox="1"/>
          <p:nvPr/>
        </p:nvSpPr>
        <p:spPr>
          <a:xfrm>
            <a:off x="892434" y="1186856"/>
            <a:ext cx="1040713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SWPHC18-12.1 - Actions Identified to Develop SWPHC Workplan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800" dirty="0"/>
              <a:t>Agenda Item 12: </a:t>
            </a:r>
            <a:r>
              <a:rPr lang="en-US" sz="2800" dirty="0"/>
              <a:t>SWPHC Draft Work Plan 2021-2026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Where are we now?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What is the gap?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What is the role of the SWPHC to meet the goals/targets of the strategic plan?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How do we collectively meet the challenges and achieve the goals and targets of the strategic plan?</a:t>
            </a:r>
          </a:p>
          <a:p>
            <a:endParaRPr lang="en-NZ" sz="3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359DD2-AFC2-41F5-9E5E-3CCAE23C8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61226"/>
              </p:ext>
            </p:extLst>
          </p:nvPr>
        </p:nvGraphicFramePr>
        <p:xfrm>
          <a:off x="972815" y="2011325"/>
          <a:ext cx="9855754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519590">
                  <a:extLst>
                    <a:ext uri="{9D8B030D-6E8A-4147-A177-3AD203B41FA5}">
                      <a16:colId xmlns:a16="http://schemas.microsoft.com/office/drawing/2014/main" val="160566060"/>
                    </a:ext>
                  </a:extLst>
                </a:gridCol>
                <a:gridCol w="907454">
                  <a:extLst>
                    <a:ext uri="{9D8B030D-6E8A-4147-A177-3AD203B41FA5}">
                      <a16:colId xmlns:a16="http://schemas.microsoft.com/office/drawing/2014/main" val="2399445631"/>
                    </a:ext>
                  </a:extLst>
                </a:gridCol>
                <a:gridCol w="4927877">
                  <a:extLst>
                    <a:ext uri="{9D8B030D-6E8A-4147-A177-3AD203B41FA5}">
                      <a16:colId xmlns:a16="http://schemas.microsoft.com/office/drawing/2014/main" val="251756077"/>
                    </a:ext>
                  </a:extLst>
                </a:gridCol>
                <a:gridCol w="1814908">
                  <a:extLst>
                    <a:ext uri="{9D8B030D-6E8A-4147-A177-3AD203B41FA5}">
                      <a16:colId xmlns:a16="http://schemas.microsoft.com/office/drawing/2014/main" val="1390710809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700575130"/>
                    </a:ext>
                  </a:extLst>
                </a:gridCol>
              </a:tblGrid>
              <a:tr h="994299">
                <a:tc>
                  <a:txBody>
                    <a:bodyPr/>
                    <a:lstStyle/>
                    <a:p>
                      <a:pPr marR="12700"/>
                      <a:r>
                        <a:rPr lang="en-AU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N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/>
                      <a:r>
                        <a:rPr lang="en-AU" sz="14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12.1</a:t>
                      </a:r>
                      <a:endParaRPr lang="en-N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/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Chair to establish a WG to develop SWPHC 3-6 year draft work plan and priorities.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700"/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WG to review actions and themes identified from agenda item 12 and develop SWPHC 3-6 year draft work plan and priorities.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spc="-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Chair</a:t>
                      </a:r>
                      <a:endParaRPr lang="en-N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AU" sz="1400" spc="-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N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AU" sz="1400" spc="-5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WG (NZ, CB Coordinator, UK, ??)</a:t>
                      </a:r>
                      <a:endParaRPr lang="en-N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April 2021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AU" sz="1400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Complete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SWPHC19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AU" sz="14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N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979708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2DE669-11A2-4A00-A41F-4FE073C84299}"/>
              </a:ext>
            </a:extLst>
          </p:cNvPr>
          <p:cNvSpPr/>
          <p:nvPr/>
        </p:nvSpPr>
        <p:spPr>
          <a:xfrm>
            <a:off x="1198485" y="4429957"/>
            <a:ext cx="9507985" cy="949911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024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726</TotalTime>
  <Words>130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IHO_Presentations_template-Blank</vt:lpstr>
      <vt:lpstr>SWPHC19-12.1 Review of SWPHC18 Gap analysis &amp;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Stuart Caie</cp:lastModifiedBy>
  <cp:revision>84</cp:revision>
  <dcterms:created xsi:type="dcterms:W3CDTF">2017-10-26T13:07:26Z</dcterms:created>
  <dcterms:modified xsi:type="dcterms:W3CDTF">2022-02-23T21:06:16Z</dcterms:modified>
</cp:coreProperties>
</file>