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2" y="6069012"/>
            <a:ext cx="2366964" cy="788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/>
              <a:t>South West Pacific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[SWPHC Member or Associate Member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other matters of interest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B593-F465-4F16-9720-0FCDF4DCA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332</TotalTime>
  <Words>41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IHO_Presentations_template-Blank</vt:lpstr>
      <vt:lpstr>21st Meeting of the  South West Pacific Hydrographic Commission  National Report by</vt:lpstr>
      <vt:lpstr>Main achievements during the year</vt:lpstr>
      <vt:lpstr>Main challenges and/or obstructions</vt:lpstr>
      <vt:lpstr>Any other matters of interest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Cusack, Rebecca MRS</cp:lastModifiedBy>
  <cp:revision>49</cp:revision>
  <dcterms:created xsi:type="dcterms:W3CDTF">2017-10-26T13:07:26Z</dcterms:created>
  <dcterms:modified xsi:type="dcterms:W3CDTF">2024-01-17T23:56:10Z</dcterms:modified>
</cp:coreProperties>
</file>