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6"/>
  </p:notesMasterIdLst>
  <p:sldIdLst>
    <p:sldId id="274" r:id="rId2"/>
    <p:sldId id="275" r:id="rId3"/>
    <p:sldId id="277" r:id="rId4"/>
    <p:sldId id="27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530" y="84"/>
      </p:cViewPr>
      <p:guideLst>
        <p:guide orient="horz" pos="213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4388C-FAA0-46DB-BFDF-2B3DDC4DB50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BBAF8-B8E8-4FE5-8742-519C593C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9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C980E-4CC5-4AD9-991F-5D42EEE1B9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6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C980E-4CC5-4AD9-991F-5D42EEE1B9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1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C980E-4CC5-4AD9-991F-5D42EEE1B9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2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C980E-4CC5-4AD9-991F-5D42EEE1B9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8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3223-98C3-4FBC-A085-FBAE03FE544E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4C7F-0BE5-40D1-B6A8-6A6936E68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4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6E35-E6D2-4022-9253-109683EA5517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A274-9EB5-439A-9B27-F5FCCCAF4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8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DDE04-F467-4691-B1D0-75A3EEB0527C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51AC-F8A7-4931-BB62-D964DAF21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9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D5A8-9A54-4A37-900A-7011EB7D3649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4327-A902-488A-9E59-8D3591CDF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B837-F545-4879-9087-0233420F577B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0F2A-8009-4ED3-877B-A4EF50DC0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2918-415E-402B-B85C-ACED412A776B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0253-E899-4F86-9B4C-96E644EB4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BA37-4379-4C90-A39D-59C3024EC237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C2EA-7C01-458B-8985-633227A03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63D6-D9DE-4009-B0FB-7E0ABCB65BB2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CC56-8794-40E6-B3BB-7188C3B28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2BEA-B3B7-4935-A6BC-BBD061B1BBC4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CD0A-347F-4EB3-943D-62BE227D6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7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81C1-D5F4-4293-BFB4-1D2EF1AF7580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0019-A4D0-4800-A239-1F97F58B7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8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6AB6-9FE0-4F63-8162-54A809276559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1FDE-780D-4AD1-BB19-262FB840B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2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B84EDE-224C-4C18-969C-BC40D6F1F1DF}" type="datetimeFigureOut">
              <a:rPr lang="en-US"/>
              <a:pPr>
                <a:defRPr/>
              </a:pPr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DC387E-C07C-4500-A486-C99D74829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s.noaa.gov/NS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891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NOAA/NGS Aerial Survey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6455"/>
            <a:ext cx="8534400" cy="67818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900" b="1" dirty="0" smtClean="0"/>
              <a:t>Remote Sensing Division (RSD) Mission</a:t>
            </a:r>
            <a:r>
              <a:rPr lang="en-US" sz="5900" b="1" dirty="0"/>
              <a:t>: </a:t>
            </a:r>
            <a:r>
              <a:rPr lang="en-US" sz="5900" dirty="0"/>
              <a:t> To </a:t>
            </a:r>
            <a:r>
              <a:rPr lang="en-US" altLang="en-US" sz="5900" dirty="0"/>
              <a:t>provide the national </a:t>
            </a:r>
            <a:r>
              <a:rPr lang="en-US" altLang="en-US" sz="5900" dirty="0" smtClean="0"/>
              <a:t>shoreline used to update nautical charts that ensure safety of navigation.  </a:t>
            </a:r>
          </a:p>
          <a:p>
            <a:pPr marL="0" indent="0">
              <a:buNone/>
            </a:pPr>
            <a:endParaRPr lang="en-US" altLang="en-US" sz="4200" dirty="0" smtClean="0"/>
          </a:p>
          <a:p>
            <a:r>
              <a:rPr lang="en-US" altLang="en-US" sz="5000" dirty="0" smtClean="0"/>
              <a:t>NGS/RSD has ongoing requirements to survey all U.S. coastal areas</a:t>
            </a:r>
          </a:p>
          <a:p>
            <a:endParaRPr lang="en-US" altLang="en-US" sz="5000" dirty="0" smtClean="0"/>
          </a:p>
          <a:p>
            <a:r>
              <a:rPr lang="en-US" altLang="en-US" sz="5000" dirty="0" smtClean="0"/>
              <a:t>On average, 1-3 projects per year are planned along the U.S.-Canadian border</a:t>
            </a:r>
          </a:p>
          <a:p>
            <a:endParaRPr lang="en-US" altLang="en-US" sz="5000" dirty="0" smtClean="0"/>
          </a:p>
          <a:p>
            <a:r>
              <a:rPr lang="en-US" altLang="en-US" sz="5000" dirty="0"/>
              <a:t>A</a:t>
            </a:r>
            <a:r>
              <a:rPr lang="en-US" altLang="en-US" sz="5000" dirty="0" smtClean="0"/>
              <a:t>gency aircraft (N68RF) have blanket clearance for overflight but require specific permission for data collection</a:t>
            </a:r>
          </a:p>
          <a:p>
            <a:endParaRPr lang="en-US" altLang="en-US" sz="5000" dirty="0" smtClean="0"/>
          </a:p>
          <a:p>
            <a:r>
              <a:rPr lang="en-US" altLang="en-US" sz="5000" dirty="0" smtClean="0"/>
              <a:t>NGS has an MOU with Natural Resources Canada to improve spatial reference systems</a:t>
            </a:r>
          </a:p>
          <a:p>
            <a:endParaRPr lang="en-US" altLang="en-US" sz="5000" dirty="0"/>
          </a:p>
          <a:p>
            <a:r>
              <a:rPr lang="en-US" altLang="en-US" sz="5000" dirty="0" smtClean="0"/>
              <a:t>The hydrographic MOU (Schedule A) may be more appropriate to request clearance for these projects</a:t>
            </a:r>
          </a:p>
          <a:p>
            <a:endParaRPr lang="en-US" altLang="en-US" sz="2900" dirty="0"/>
          </a:p>
          <a:p>
            <a:endParaRPr lang="en-US" altLang="en-US" sz="2900" dirty="0" smtClean="0"/>
          </a:p>
          <a:p>
            <a:pPr marL="0" indent="0">
              <a:buNone/>
            </a:pPr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r>
              <a:rPr lang="en-US" sz="1600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891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Projects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09" y="6826828"/>
            <a:ext cx="4517626" cy="4439146"/>
          </a:xfrm>
        </p:spPr>
        <p:txBody>
          <a:bodyPr>
            <a:normAutofit fontScale="85000" lnSpcReduction="20000"/>
          </a:bodyPr>
          <a:lstStyle/>
          <a:p>
            <a:endParaRPr lang="en-US" altLang="en-US" sz="2900" dirty="0"/>
          </a:p>
          <a:p>
            <a:endParaRPr lang="en-US" altLang="en-US" sz="2900" dirty="0" smtClean="0"/>
          </a:p>
          <a:p>
            <a:pPr marL="0" indent="0">
              <a:buNone/>
            </a:pPr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r>
              <a:rPr lang="en-US" sz="1600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lh4.googleusercontent.com/aTbGjarP6r3Cp91N5xFK475hf3i0LD5Us3BXsx1LQrVNmKnSG_k7jwYs9jRaX03AU9CFGGxD_5j4FCJO0uo6o7u8Tf4tuEpIZKNvqKnGhWm7FZ1e5rCQH1OzxeuYKwTVOZJqOoTOv2ey0r_i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35" y="2007162"/>
            <a:ext cx="2395114" cy="454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0653" y="1470480"/>
            <a:ext cx="4922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St. Clair and Marine City – MI1901-CS-N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16" y="2007162"/>
            <a:ext cx="3414480" cy="454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891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Projects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09" y="6826828"/>
            <a:ext cx="4517626" cy="4439146"/>
          </a:xfrm>
        </p:spPr>
        <p:txBody>
          <a:bodyPr>
            <a:normAutofit fontScale="85000" lnSpcReduction="20000"/>
          </a:bodyPr>
          <a:lstStyle/>
          <a:p>
            <a:endParaRPr lang="en-US" altLang="en-US" sz="2900" dirty="0"/>
          </a:p>
          <a:p>
            <a:endParaRPr lang="en-US" altLang="en-US" sz="2900" dirty="0" smtClean="0"/>
          </a:p>
          <a:p>
            <a:pPr marL="0" indent="0">
              <a:buNone/>
            </a:pPr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r>
              <a:rPr lang="en-US" sz="1600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221" y="1504189"/>
            <a:ext cx="39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Buffalo – NY1902-CS-N</a:t>
            </a:r>
            <a:endParaRPr lang="en-US" sz="2000" dirty="0"/>
          </a:p>
        </p:txBody>
      </p:sp>
      <p:pic>
        <p:nvPicPr>
          <p:cNvPr id="3074" name="Picture 2" descr="https://lh6.googleusercontent.com/eyCGISHAbIXw3nSP72CPa-BW4CWUh_T4GYdykstcu5p5VfSAjNgqbd5hcDIEwVzsL9ToShMBIYq06Bi6sFdmGpwd61pdRmZp5BG4dCgVX8Y7fiZC0pO6Rmf6bAYw2MqAlIu9KOihCfjoymLRh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63" y="2526056"/>
            <a:ext cx="3958937" cy="33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49" y="2526056"/>
            <a:ext cx="4123529" cy="33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891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Projects &amp; Data Availability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09355"/>
            <a:ext cx="8534400" cy="6781800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5100" b="1" dirty="0" smtClean="0"/>
              <a:t>Planned FY20 Projects include Detroit, MI</a:t>
            </a:r>
            <a:r>
              <a:rPr lang="en-US" altLang="en-US" sz="5100" dirty="0" smtClean="0"/>
              <a:t>  </a:t>
            </a:r>
          </a:p>
          <a:p>
            <a:pPr marL="0" indent="0">
              <a:buNone/>
            </a:pPr>
            <a:endParaRPr lang="en-US" altLang="en-US" sz="5100" dirty="0"/>
          </a:p>
          <a:p>
            <a:r>
              <a:rPr lang="en-US" altLang="en-US" sz="5100" b="1" dirty="0" smtClean="0"/>
              <a:t>Shoreline data is typically processed and available to the public within 1 – 2 years on the NOAA Shoreline Data Explorer website</a:t>
            </a:r>
          </a:p>
          <a:p>
            <a:endParaRPr lang="en-US" altLang="en-US" sz="5100" b="1" dirty="0"/>
          </a:p>
          <a:p>
            <a:pPr marL="0" indent="0" algn="ctr">
              <a:buNone/>
            </a:pPr>
            <a:r>
              <a:rPr lang="en-US" altLang="en-US" sz="5100" b="1" dirty="0">
                <a:hlinkClick r:id="rId3"/>
              </a:rPr>
              <a:t>https://www.ngs.noaa.gov/NSDE/</a:t>
            </a:r>
            <a:endParaRPr lang="en-US" altLang="en-US" sz="5100" b="1" dirty="0" smtClean="0"/>
          </a:p>
          <a:p>
            <a:pPr marL="0" indent="0">
              <a:buNone/>
            </a:pPr>
            <a:endParaRPr lang="en-US" altLang="en-US" sz="4200" dirty="0"/>
          </a:p>
          <a:p>
            <a:pPr marL="0" indent="0">
              <a:buNone/>
            </a:pPr>
            <a:endParaRPr lang="en-US" altLang="en-US" sz="4200" dirty="0" smtClean="0"/>
          </a:p>
          <a:p>
            <a:pPr marL="0" indent="0">
              <a:buNone/>
            </a:pPr>
            <a:endParaRPr lang="en-US" altLang="en-US" sz="4200" dirty="0" smtClean="0"/>
          </a:p>
          <a:p>
            <a:endParaRPr lang="en-US" altLang="en-US" sz="2900" dirty="0"/>
          </a:p>
          <a:p>
            <a:endParaRPr lang="en-US" altLang="en-US" sz="2900" dirty="0" smtClean="0"/>
          </a:p>
          <a:p>
            <a:pPr marL="0" indent="0">
              <a:buNone/>
            </a:pPr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r>
              <a:rPr lang="en-US" sz="1600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71</Words>
  <Application>Microsoft Office PowerPoint</Application>
  <PresentationFormat>On-screen Show (4:3)</PresentationFormat>
  <Paragraphs>81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MS PGothic</vt:lpstr>
      <vt:lpstr>Arial</vt:lpstr>
      <vt:lpstr>Calibri</vt:lpstr>
      <vt:lpstr>NGS theme</vt:lpstr>
      <vt:lpstr>NOAA/NGS Aerial Survey</vt:lpstr>
      <vt:lpstr>Current Projects</vt:lpstr>
      <vt:lpstr>Current Projects</vt:lpstr>
      <vt:lpstr>Future Projects &amp; Data Availability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Remote Sensing Division’s Organization and Activities</dc:title>
  <dc:creator>Mike Aslaksen</dc:creator>
  <cp:lastModifiedBy>Jonathan Justi</cp:lastModifiedBy>
  <cp:revision>30</cp:revision>
  <dcterms:created xsi:type="dcterms:W3CDTF">2018-10-23T13:15:17Z</dcterms:created>
  <dcterms:modified xsi:type="dcterms:W3CDTF">2019-03-14T18:02:29Z</dcterms:modified>
</cp:coreProperties>
</file>