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5" r:id="rId2"/>
    <p:sldId id="276" r:id="rId3"/>
    <p:sldId id="277" r:id="rId4"/>
    <p:sldId id="280" r:id="rId5"/>
    <p:sldId id="279" r:id="rId6"/>
    <p:sldId id="278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164" y="-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US" dirty="0"/>
              <a:t>WORLDWIDE ENC DATABASE WORKING GROUP (WENDWG)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 smtClean="0"/>
              <a:t>WENDWG-8, Buenos Aires, Argentina 20 – 22 March 2018</a:t>
            </a:r>
            <a:endParaRPr lang="de-DE" dirty="0" smtClean="0"/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sz="3600" dirty="0"/>
              <a:t>Report </a:t>
            </a:r>
            <a:r>
              <a:rPr lang="en-AU" sz="3600" dirty="0" smtClean="0"/>
              <a:t>of the </a:t>
            </a:r>
            <a:r>
              <a:rPr lang="en-AU" sz="3600" dirty="0" smtClean="0"/>
              <a:t>representative of the [ARHC/BSHC…] on the implementation of ENC Schemes</a:t>
            </a: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 smtClean="0"/>
              <a:t> </a:t>
            </a:r>
            <a:endParaRPr lang="en-AU" sz="3600" dirty="0"/>
          </a:p>
          <a:p>
            <a:pPr eaLnBrk="1" hangingPunct="1">
              <a:defRPr/>
            </a:pPr>
            <a:r>
              <a:rPr lang="fr-FR" sz="3600" dirty="0" smtClean="0"/>
              <a:t>…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…</a:t>
            </a:r>
            <a:endParaRPr lang="en-AU" sz="3600" dirty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402" y="299555"/>
            <a:ext cx="11339699" cy="63658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200" dirty="0" smtClean="0"/>
              <a:t>Status of the ENC Scheme(s) (UB1, UB2…) in the Region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…. 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 smtClean="0"/>
              <a:t>WENDWG-8, Buenos Aires, Argentina 20 – 22 March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156903"/>
            <a:ext cx="11060089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sz="3200" dirty="0" smtClean="0"/>
              <a:t>Existence of overlapping</a:t>
            </a:r>
            <a:r>
              <a:rPr lang="en-AU" sz="3600" dirty="0" smtClean="0"/>
              <a:t> ENCs that may have a possible impac</a:t>
            </a:r>
            <a:r>
              <a:rPr lang="en-AU" sz="3600" dirty="0" smtClean="0"/>
              <a:t>t on safe navigation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 smtClean="0"/>
              <a:t>WENDWG-8, Buenos Aires, Argentina 20 – 22 March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067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032" y="277815"/>
            <a:ext cx="10531536" cy="63658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200" dirty="0" smtClean="0"/>
              <a:t>Coverage issues, gaps and risk assessment analysis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 smtClean="0"/>
              <a:t>WENDWG-8, Buenos Aires, Argentina 20 – 22 March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60620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883" y="277815"/>
            <a:ext cx="8981868" cy="63658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200" dirty="0" smtClean="0"/>
              <a:t>Problems or outstanding </a:t>
            </a:r>
            <a:r>
              <a:rPr lang="en-AU" sz="3200" dirty="0" smtClean="0"/>
              <a:t>issues, Recommendations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…. 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 smtClean="0"/>
              <a:t>WENDWG-8, Buenos Aires, Argentina 20 – 22 March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200" dirty="0" smtClean="0"/>
              <a:t>Actions </a:t>
            </a:r>
            <a:r>
              <a:rPr lang="en-AU" sz="3200" dirty="0" smtClean="0"/>
              <a:t>requested of </a:t>
            </a:r>
            <a:r>
              <a:rPr lang="en-AU" sz="3200" dirty="0" smtClean="0"/>
              <a:t>WENDWG/IRCC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 smtClean="0"/>
              <a:t>WENDWG-8, Buenos Aires, Argentina 20 – 22 March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502</TotalTime>
  <Words>139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Report of the representative of the [ARHC/BSHC…] on the implementation of ENC Schemes   …  … </vt:lpstr>
      <vt:lpstr>Status of the ENC Scheme(s) (UB1, UB2…) in the Region</vt:lpstr>
      <vt:lpstr>Existence of overlapping ENCs that may have a possible impact on safe navigation</vt:lpstr>
      <vt:lpstr>Coverage issues, gaps and risk assessment analysis</vt:lpstr>
      <vt:lpstr>Problems or outstanding issues, Recommendations</vt:lpstr>
      <vt:lpstr>Actions requested of WENDWG/IRCC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Yves</cp:lastModifiedBy>
  <cp:revision>70</cp:revision>
  <cp:lastPrinted>2017-10-13T08:19:11Z</cp:lastPrinted>
  <dcterms:created xsi:type="dcterms:W3CDTF">2017-10-09T13:46:17Z</dcterms:created>
  <dcterms:modified xsi:type="dcterms:W3CDTF">2018-01-31T07:21:38Z</dcterms:modified>
</cp:coreProperties>
</file>