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0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86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7882" y="1617365"/>
            <a:ext cx="977608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Meeting of the WENDWG</a:t>
            </a:r>
          </a:p>
          <a:p>
            <a:pPr algn="ctr"/>
            <a:br>
              <a:rPr lang="en-US" dirty="0"/>
            </a:br>
            <a:br>
              <a:rPr lang="en-US" dirty="0"/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Report of the … / Proposal by the …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</a:t>
            </a:r>
            <a:r>
              <a:rPr lang="en-US" sz="3100" b="1" dirty="0" err="1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x.x</a:t>
            </a:r>
            <a:endParaRPr lang="en-US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2578102" y="6177795"/>
            <a:ext cx="6807945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WENDWG15, Wollongong/Australia, 18 – 20 February 2025</a:t>
            </a: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PRINCIPAL ACTIVITIES AND ACHIEVEMENTS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079028" y="1036798"/>
            <a:ext cx="10431653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report on key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/actions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agreed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+mj-lt"/>
              <a:buAutoNum type="alphaLcPeriod"/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Problems or outstanding issues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263247" y="1083539"/>
            <a:ext cx="9471704" cy="341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Proposals for business continuity,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bearers, priorities, outsourcing, funding requests…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ritical path in the remit of the WG/PT/RHC to meet the S-100 Timeline Target Objective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 view of 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S-100 ECDIS progressive commissioning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2026-2029)</a:t>
            </a:r>
          </a:p>
        </p:txBody>
      </p:sp>
    </p:spTree>
    <p:extLst>
      <p:ext uri="{BB962C8B-B14F-4D97-AF65-F5344CB8AC3E}">
        <p14:creationId xmlns:p14="http://schemas.microsoft.com/office/powerpoint/2010/main" val="223845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Future WORK PROGRAMME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317881" y="1060408"/>
            <a:ext cx="9471704" cy="537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Issues related to S-100 Phase 1 products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implementation</a:t>
            </a:r>
          </a:p>
          <a:p>
            <a:pPr lvl="2" algn="just">
              <a:lnSpc>
                <a:spcPct val="115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Harmonisation</a:t>
            </a:r>
          </a:p>
          <a:p>
            <a:pPr lvl="2" algn="just">
              <a:lnSpc>
                <a:spcPct val="115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</a:p>
          <a:p>
            <a:pPr lvl="2" algn="just">
              <a:lnSpc>
                <a:spcPct val="115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</a:p>
          <a:p>
            <a:pPr lvl="2" algn="just">
              <a:lnSpc>
                <a:spcPct val="115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Building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First assessments of S-100 Phase 2 products</a:t>
            </a:r>
          </a:p>
          <a:p>
            <a:pPr lvl="2" algn="just">
              <a:lnSpc>
                <a:spcPct val="115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Harmonisation</a:t>
            </a:r>
          </a:p>
          <a:p>
            <a:pPr lvl="2" algn="just">
              <a:lnSpc>
                <a:spcPct val="115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</a:p>
          <a:p>
            <a:pPr lvl="2" algn="just">
              <a:lnSpc>
                <a:spcPct val="115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</a:p>
          <a:p>
            <a:pPr lvl="2" algn="just">
              <a:lnSpc>
                <a:spcPct val="115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Building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6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ACTIONS REQUESTED FROM WENDWG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5934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0</TotalTime>
  <Words>143</Words>
  <Application>Microsoft Office PowerPoint</Application>
  <PresentationFormat>Breitbild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Adobe Naskh Medium</vt:lpstr>
      <vt:lpstr>Arial</vt:lpstr>
      <vt:lpstr>Arial Black</vt:lpstr>
      <vt:lpstr>Calibri</vt:lpstr>
      <vt:lpstr>Calibri Light</vt:lpstr>
      <vt:lpstr>Times New Roman</vt:lpstr>
      <vt:lpstr>Master_IHO_New_Logo</vt:lpstr>
      <vt:lpstr>PowerPoint-Präsentation</vt:lpstr>
      <vt:lpstr>PRINCIPAL ACTIVITIES AND ACHIEVEMENTS</vt:lpstr>
      <vt:lpstr>Problems or outstanding issues</vt:lpstr>
      <vt:lpstr>Future WORK PROGRAMME</vt:lpstr>
      <vt:lpstr>ACTIONS REQUESTED FROM WENDWG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Jens Schröder-Fürstenberg</cp:lastModifiedBy>
  <cp:revision>57</cp:revision>
  <dcterms:created xsi:type="dcterms:W3CDTF">2019-06-26T12:25:46Z</dcterms:created>
  <dcterms:modified xsi:type="dcterms:W3CDTF">2024-10-20T17:27:44Z</dcterms:modified>
</cp:coreProperties>
</file>