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70" r:id="rId5"/>
    <p:sldId id="263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86" y="2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0E966-1BD1-4C85-866E-DF3AF3395196}" type="slidenum">
              <a:rPr lang="fr-FR" smtClean="0"/>
              <a:t>‹Nr.›</a:t>
            </a:fld>
            <a:endParaRPr lang="fr-FR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1319" y="0"/>
            <a:ext cx="3437937" cy="1145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549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DD24-6168-4C6E-B4D2-E6B466BDF756}" type="datetimeFigureOut">
              <a:rPr lang="fr-FR" smtClean="0"/>
              <a:t>20/10/2024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0E966-1BD1-4C85-866E-DF3AF3395196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3825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0E966-1BD1-4C85-866E-DF3AF3395196}" type="slidenum">
              <a:rPr lang="fr-FR" smtClean="0"/>
              <a:t>‹Nr.›</a:t>
            </a:fld>
            <a:endParaRPr lang="fr-FR"/>
          </a:p>
        </p:txBody>
      </p:sp>
      <p:grpSp>
        <p:nvGrpSpPr>
          <p:cNvPr id="7" name="Group 6"/>
          <p:cNvGrpSpPr/>
          <p:nvPr/>
        </p:nvGrpSpPr>
        <p:grpSpPr>
          <a:xfrm>
            <a:off x="-2" y="0"/>
            <a:ext cx="1884105" cy="1887824"/>
            <a:chOff x="-2" y="0"/>
            <a:chExt cx="1884105" cy="1887824"/>
          </a:xfrm>
        </p:grpSpPr>
        <p:grpSp>
          <p:nvGrpSpPr>
            <p:cNvPr id="8" name="Group 7"/>
            <p:cNvGrpSpPr/>
            <p:nvPr/>
          </p:nvGrpSpPr>
          <p:grpSpPr>
            <a:xfrm>
              <a:off x="-2" y="818"/>
              <a:ext cx="1884105" cy="1887006"/>
              <a:chOff x="-2" y="818"/>
              <a:chExt cx="1884105" cy="1887006"/>
            </a:xfrm>
          </p:grpSpPr>
          <p:pic>
            <p:nvPicPr>
              <p:cNvPr id="10" name="Picture 9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39566" y="818"/>
                <a:ext cx="944537" cy="941640"/>
              </a:xfrm>
              <a:prstGeom prst="rect">
                <a:avLst/>
              </a:prstGeom>
            </p:spPr>
          </p:pic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2" y="942458"/>
                <a:ext cx="939567" cy="945366"/>
              </a:xfrm>
              <a:prstGeom prst="rect">
                <a:avLst/>
              </a:prstGeom>
            </p:spPr>
          </p:pic>
        </p:grp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0"/>
              <a:ext cx="939567" cy="942458"/>
            </a:xfrm>
            <a:prstGeom prst="rect">
              <a:avLst/>
            </a:prstGeom>
          </p:spPr>
        </p:pic>
      </p:grp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879132" y="0"/>
            <a:ext cx="10312867" cy="883167"/>
          </a:xfrm>
        </p:spPr>
        <p:txBody>
          <a:bodyPr>
            <a:normAutofit/>
          </a:bodyPr>
          <a:lstStyle>
            <a:lvl1pPr>
              <a:defRPr sz="2400" cap="all" baseline="0">
                <a:latin typeface="Arial Black" panose="020B0A04020102020204" pitchFamily="34" charset="0"/>
                <a:cs typeface="Adobe Naskh Medium" panose="01010101010101010101" pitchFamily="50" charset="-78"/>
              </a:defRPr>
            </a:lvl1pPr>
          </a:lstStyle>
          <a:p>
            <a:r>
              <a:rPr lang="en-US"/>
              <a:t>Click to edit Master title style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85107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DD24-6168-4C6E-B4D2-E6B466BDF756}" type="datetimeFigureOut">
              <a:rPr lang="fr-FR" smtClean="0"/>
              <a:t>20/10/2024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0E966-1BD1-4C85-866E-DF3AF3395196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6873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DD24-6168-4C6E-B4D2-E6B466BDF756}" type="datetimeFigureOut">
              <a:rPr lang="fr-FR" smtClean="0"/>
              <a:t>20/10/2024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0E966-1BD1-4C85-866E-DF3AF3395196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7945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DD24-6168-4C6E-B4D2-E6B466BDF756}" type="datetimeFigureOut">
              <a:rPr lang="fr-FR" smtClean="0"/>
              <a:t>20/10/2024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0E966-1BD1-4C85-866E-DF3AF3395196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9802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DD24-6168-4C6E-B4D2-E6B466BDF756}" type="datetimeFigureOut">
              <a:rPr lang="fr-FR" smtClean="0"/>
              <a:t>20/10/2024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0E966-1BD1-4C85-866E-DF3AF3395196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014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DD24-6168-4C6E-B4D2-E6B466BDF756}" type="datetimeFigureOut">
              <a:rPr lang="fr-FR" smtClean="0"/>
              <a:t>20/10/2024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0E966-1BD1-4C85-866E-DF3AF3395196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3310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DD24-6168-4C6E-B4D2-E6B466BDF756}" type="datetimeFigureOut">
              <a:rPr lang="fr-FR" smtClean="0"/>
              <a:t>20/10/2024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0E966-1BD1-4C85-866E-DF3AF3395196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4337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DD24-6168-4C6E-B4D2-E6B466BDF756}" type="datetimeFigureOut">
              <a:rPr lang="fr-FR" smtClean="0"/>
              <a:t>20/10/2024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0E966-1BD1-4C85-866E-DF3AF3395196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8755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EDD24-6168-4C6E-B4D2-E6B466BDF756}" type="datetimeFigureOut">
              <a:rPr lang="fr-FR" smtClean="0"/>
              <a:t>20/10/2024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0E966-1BD1-4C85-866E-DF3AF3395196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7501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57882" y="1617365"/>
            <a:ext cx="9776088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r>
              <a:rPr lang="en-US" sz="32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Meeting of the WENDWG</a:t>
            </a:r>
          </a:p>
          <a:p>
            <a:pPr algn="ctr"/>
            <a:br>
              <a:rPr lang="en-US" dirty="0"/>
            </a:br>
            <a:br>
              <a:rPr lang="en-US" dirty="0"/>
            </a:b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Report of the … / Proposal by the …</a:t>
            </a: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  <a:p>
            <a:pPr algn="ctr"/>
            <a:b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100" b="1" dirty="0">
                <a:solidFill>
                  <a:srgbClr val="00A9A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 Item </a:t>
            </a:r>
            <a:r>
              <a:rPr lang="en-US" sz="3100" b="1" dirty="0" err="1">
                <a:solidFill>
                  <a:srgbClr val="00A9A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x.x</a:t>
            </a:r>
            <a:endParaRPr lang="en-US" sz="3100" b="1" dirty="0">
              <a:solidFill>
                <a:srgbClr val="00A9A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 txBox="1">
            <a:spLocks/>
          </p:cNvSpPr>
          <p:nvPr/>
        </p:nvSpPr>
        <p:spPr>
          <a:xfrm>
            <a:off x="2578102" y="6177795"/>
            <a:ext cx="6807945" cy="501650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WENDWG15, Wollongong/Australia, 18 – 20 February 2025</a:t>
            </a:r>
          </a:p>
        </p:txBody>
      </p:sp>
    </p:spTree>
    <p:extLst>
      <p:ext uri="{BB962C8B-B14F-4D97-AF65-F5344CB8AC3E}">
        <p14:creationId xmlns:p14="http://schemas.microsoft.com/office/powerpoint/2010/main" val="3914586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PRINCIPAL ACTIVITIES AND ACHIEVEMENTS</a:t>
            </a:r>
            <a:endParaRPr lang="fr-FR" dirty="0"/>
          </a:p>
        </p:txBody>
      </p:sp>
      <p:sp>
        <p:nvSpPr>
          <p:cNvPr id="2" name="Rectangle 1"/>
          <p:cNvSpPr/>
          <p:nvPr/>
        </p:nvSpPr>
        <p:spPr>
          <a:xfrm>
            <a:off x="1079028" y="1036798"/>
            <a:ext cx="10431653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fr-FR" sz="2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Status</a:t>
            </a: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report on key </a:t>
            </a:r>
            <a:r>
              <a:rPr lang="fr-FR" sz="2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decisions</a:t>
            </a: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/actions </a:t>
            </a:r>
            <a:r>
              <a:rPr lang="fr-FR" sz="28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agreed</a:t>
            </a: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at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15000"/>
              </a:lnSpc>
              <a:buFont typeface="+mj-lt"/>
              <a:buAutoNum type="alphaLcPeriod"/>
            </a:pPr>
            <a:endParaRPr lang="fr-FR" sz="28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4469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Problems or outstanding issues</a:t>
            </a:r>
          </a:p>
        </p:txBody>
      </p:sp>
      <p:sp>
        <p:nvSpPr>
          <p:cNvPr id="2" name="Rectangle 1"/>
          <p:cNvSpPr/>
          <p:nvPr/>
        </p:nvSpPr>
        <p:spPr>
          <a:xfrm>
            <a:off x="1263247" y="1083539"/>
            <a:ext cx="9471704" cy="341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….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…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Proposals for business continuity, </a:t>
            </a:r>
            <a:r>
              <a:rPr lang="en-GB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office bearers, priorities, outsourcing, funding requests…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c</a:t>
            </a:r>
            <a:r>
              <a:rPr lang="en-GB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ritical path in the remit of the WG/PT/RHC to meet the S-100 Timeline Target Objective </a:t>
            </a: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(in view of </a:t>
            </a:r>
            <a:r>
              <a:rPr lang="en-GB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S-100 ECDIS progressive commissioning </a:t>
            </a: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2026-2029)</a:t>
            </a:r>
          </a:p>
        </p:txBody>
      </p:sp>
    </p:spTree>
    <p:extLst>
      <p:ext uri="{BB962C8B-B14F-4D97-AF65-F5344CB8AC3E}">
        <p14:creationId xmlns:p14="http://schemas.microsoft.com/office/powerpoint/2010/main" val="2238456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Future WORK PROGRAMME</a:t>
            </a:r>
            <a:endParaRPr lang="fr-FR" dirty="0"/>
          </a:p>
        </p:txBody>
      </p:sp>
      <p:sp>
        <p:nvSpPr>
          <p:cNvPr id="2" name="Rectangle 1"/>
          <p:cNvSpPr/>
          <p:nvPr/>
        </p:nvSpPr>
        <p:spPr>
          <a:xfrm>
            <a:off x="1317881" y="1060408"/>
            <a:ext cx="9471704" cy="5378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endParaRPr lang="en-GB" sz="28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en-GB" sz="28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en-GB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Issues related to S-100 Phase 1 products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en-GB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implementation</a:t>
            </a:r>
          </a:p>
          <a:p>
            <a:pPr lvl="2" algn="just">
              <a:lnSpc>
                <a:spcPct val="115000"/>
              </a:lnSpc>
            </a:pPr>
            <a:r>
              <a:rPr lang="en-GB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Harmonisation</a:t>
            </a:r>
          </a:p>
          <a:p>
            <a:pPr lvl="2" algn="just">
              <a:lnSpc>
                <a:spcPct val="115000"/>
              </a:lnSpc>
            </a:pPr>
            <a:r>
              <a:rPr lang="en-GB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Production</a:t>
            </a:r>
          </a:p>
          <a:p>
            <a:pPr lvl="2" algn="just">
              <a:lnSpc>
                <a:spcPct val="115000"/>
              </a:lnSpc>
            </a:pPr>
            <a:r>
              <a:rPr lang="en-GB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Coverage</a:t>
            </a:r>
          </a:p>
          <a:p>
            <a:pPr lvl="2" algn="just">
              <a:lnSpc>
                <a:spcPct val="115000"/>
              </a:lnSpc>
            </a:pPr>
            <a:r>
              <a:rPr lang="en-GB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Capacity Building</a:t>
            </a:r>
            <a:endParaRPr lang="en-GB" sz="28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en-GB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First assessments of S-100 Phase 2 products</a:t>
            </a:r>
          </a:p>
          <a:p>
            <a:pPr lvl="2" algn="just">
              <a:lnSpc>
                <a:spcPct val="115000"/>
              </a:lnSpc>
            </a:pP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Harmonisation</a:t>
            </a:r>
          </a:p>
          <a:p>
            <a:pPr lvl="2" algn="just">
              <a:lnSpc>
                <a:spcPct val="115000"/>
              </a:lnSpc>
            </a:pPr>
            <a:r>
              <a:rPr lang="en-GB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Production</a:t>
            </a:r>
          </a:p>
          <a:p>
            <a:pPr lvl="2" algn="just">
              <a:lnSpc>
                <a:spcPct val="115000"/>
              </a:lnSpc>
            </a:pP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Coverage</a:t>
            </a:r>
          </a:p>
          <a:p>
            <a:pPr lvl="2" algn="just">
              <a:lnSpc>
                <a:spcPct val="115000"/>
              </a:lnSpc>
            </a:pPr>
            <a:r>
              <a:rPr lang="en-GB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Capacity Building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863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ACTIONS REQUESTED FROM WENDWG</a:t>
            </a:r>
            <a:endParaRPr lang="fr-FR" dirty="0"/>
          </a:p>
        </p:txBody>
      </p:sp>
      <p:sp>
        <p:nvSpPr>
          <p:cNvPr id="2" name="Rectangle 1"/>
          <p:cNvSpPr/>
          <p:nvPr/>
        </p:nvSpPr>
        <p:spPr>
          <a:xfrm>
            <a:off x="1643806" y="1395386"/>
            <a:ext cx="9471704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endParaRPr lang="en-GB" sz="28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endParaRPr lang="en-GB" sz="28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959346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_IHO_New_Log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_IHO_New_Logo" id="{92376390-61D0-4A4A-9DAB-DA9E6EE3EAC4}" vid="{E943696B-60C2-4457-926B-515312E413C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Master_IHO_New_Logo</Template>
  <TotalTime>0</TotalTime>
  <Words>143</Words>
  <Application>Microsoft Office PowerPoint</Application>
  <PresentationFormat>Breitbild</PresentationFormat>
  <Paragraphs>33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2" baseType="lpstr">
      <vt:lpstr>Adobe Naskh Medium</vt:lpstr>
      <vt:lpstr>Arial</vt:lpstr>
      <vt:lpstr>Arial Black</vt:lpstr>
      <vt:lpstr>Calibri</vt:lpstr>
      <vt:lpstr>Calibri Light</vt:lpstr>
      <vt:lpstr>Times New Roman</vt:lpstr>
      <vt:lpstr>Master_IHO_New_Logo</vt:lpstr>
      <vt:lpstr>PowerPoint-Präsentation</vt:lpstr>
      <vt:lpstr>PRINCIPAL ACTIVITIES AND ACHIEVEMENTS</vt:lpstr>
      <vt:lpstr>Problems or outstanding issues</vt:lpstr>
      <vt:lpstr>Future WORK PROGRAMME</vt:lpstr>
      <vt:lpstr>ACTIONS REQUESTED FROM WENDWG</vt:lpstr>
    </vt:vector>
  </TitlesOfParts>
  <Company>International Hydrographic Bureau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Isabelle Belmonte</dc:creator>
  <cp:lastModifiedBy>Jens Schröder-Fürstenberg</cp:lastModifiedBy>
  <cp:revision>57</cp:revision>
  <dcterms:created xsi:type="dcterms:W3CDTF">2019-06-26T12:25:46Z</dcterms:created>
  <dcterms:modified xsi:type="dcterms:W3CDTF">2024-10-20T17:27:44Z</dcterms:modified>
</cp:coreProperties>
</file>