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8"/>
  </p:notesMasterIdLst>
  <p:sldIdLst>
    <p:sldId id="256" r:id="rId6"/>
    <p:sldId id="271" r:id="rId7"/>
    <p:sldId id="266" r:id="rId8"/>
    <p:sldId id="267" r:id="rId9"/>
    <p:sldId id="258" r:id="rId10"/>
    <p:sldId id="259" r:id="rId11"/>
    <p:sldId id="263" r:id="rId12"/>
    <p:sldId id="268" r:id="rId13"/>
    <p:sldId id="264" r:id="rId14"/>
    <p:sldId id="265" r:id="rId15"/>
    <p:sldId id="270" r:id="rId16"/>
    <p:sldId id="269"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A3018A-FC9C-4718-B7DC-2C7577F77C19}" v="305" dt="2023-08-09T04:16:45.7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84959" autoAdjust="0"/>
  </p:normalViewPr>
  <p:slideViewPr>
    <p:cSldViewPr snapToGrid="0" showGuides="1">
      <p:cViewPr varScale="1">
        <p:scale>
          <a:sx n="97" d="100"/>
          <a:sy n="97" d="100"/>
        </p:scale>
        <p:origin x="111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pard, Stuart" userId="e570e39e-af7b-4265-968d-7c3c0af6c7a8" providerId="ADAL" clId="{CFA3018A-FC9C-4718-B7DC-2C7577F77C19}"/>
    <pc:docChg chg="undo redo custSel addSld delSld modSld">
      <pc:chgData name="Shepard, Stuart" userId="e570e39e-af7b-4265-968d-7c3c0af6c7a8" providerId="ADAL" clId="{CFA3018A-FC9C-4718-B7DC-2C7577F77C19}" dt="2023-08-09T04:16:50.787" v="2948" actId="1076"/>
      <pc:docMkLst>
        <pc:docMk/>
      </pc:docMkLst>
      <pc:sldChg chg="modSp mod">
        <pc:chgData name="Shepard, Stuart" userId="e570e39e-af7b-4265-968d-7c3c0af6c7a8" providerId="ADAL" clId="{CFA3018A-FC9C-4718-B7DC-2C7577F77C19}" dt="2023-08-09T03:59:05.640" v="2837" actId="27636"/>
        <pc:sldMkLst>
          <pc:docMk/>
          <pc:sldMk cId="617925195" sldId="256"/>
        </pc:sldMkLst>
        <pc:spChg chg="mod">
          <ac:chgData name="Shepard, Stuart" userId="e570e39e-af7b-4265-968d-7c3c0af6c7a8" providerId="ADAL" clId="{CFA3018A-FC9C-4718-B7DC-2C7577F77C19}" dt="2023-08-08T22:26:23.022" v="89" actId="242"/>
          <ac:spMkLst>
            <pc:docMk/>
            <pc:sldMk cId="617925195" sldId="256"/>
            <ac:spMk id="6" creationId="{00000000-0000-0000-0000-000000000000}"/>
          </ac:spMkLst>
        </pc:spChg>
        <pc:spChg chg="mod">
          <ac:chgData name="Shepard, Stuart" userId="e570e39e-af7b-4265-968d-7c3c0af6c7a8" providerId="ADAL" clId="{CFA3018A-FC9C-4718-B7DC-2C7577F77C19}" dt="2023-08-09T03:59:05.640" v="2837" actId="27636"/>
          <ac:spMkLst>
            <pc:docMk/>
            <pc:sldMk cId="617925195" sldId="256"/>
            <ac:spMk id="10" creationId="{00000000-0000-0000-0000-000000000000}"/>
          </ac:spMkLst>
        </pc:spChg>
      </pc:sldChg>
      <pc:sldChg chg="modSp del mod">
        <pc:chgData name="Shepard, Stuart" userId="e570e39e-af7b-4265-968d-7c3c0af6c7a8" providerId="ADAL" clId="{CFA3018A-FC9C-4718-B7DC-2C7577F77C19}" dt="2023-08-09T00:52:18.575" v="2151" actId="47"/>
        <pc:sldMkLst>
          <pc:docMk/>
          <pc:sldMk cId="2386643839" sldId="257"/>
        </pc:sldMkLst>
        <pc:spChg chg="mod">
          <ac:chgData name="Shepard, Stuart" userId="e570e39e-af7b-4265-968d-7c3c0af6c7a8" providerId="ADAL" clId="{CFA3018A-FC9C-4718-B7DC-2C7577F77C19}" dt="2023-08-08T22:30:59.307" v="131" actId="790"/>
          <ac:spMkLst>
            <pc:docMk/>
            <pc:sldMk cId="2386643839" sldId="257"/>
            <ac:spMk id="7" creationId="{FE6D94CB-EDE5-495B-BEC4-A42A4A0713D7}"/>
          </ac:spMkLst>
        </pc:spChg>
        <pc:spChg chg="mod">
          <ac:chgData name="Shepard, Stuart" userId="e570e39e-af7b-4265-968d-7c3c0af6c7a8" providerId="ADAL" clId="{CFA3018A-FC9C-4718-B7DC-2C7577F77C19}" dt="2023-08-09T00:52:07.525" v="2149" actId="5793"/>
          <ac:spMkLst>
            <pc:docMk/>
            <pc:sldMk cId="2386643839" sldId="257"/>
            <ac:spMk id="10" creationId="{00000000-0000-0000-0000-000000000000}"/>
          </ac:spMkLst>
        </pc:spChg>
      </pc:sldChg>
      <pc:sldChg chg="modSp add mod">
        <pc:chgData name="Shepard, Stuart" userId="e570e39e-af7b-4265-968d-7c3c0af6c7a8" providerId="ADAL" clId="{CFA3018A-FC9C-4718-B7DC-2C7577F77C19}" dt="2023-08-08T23:00:05.003" v="520" actId="20577"/>
        <pc:sldMkLst>
          <pc:docMk/>
          <pc:sldMk cId="320646619" sldId="258"/>
        </pc:sldMkLst>
        <pc:spChg chg="mod">
          <ac:chgData name="Shepard, Stuart" userId="e570e39e-af7b-4265-968d-7c3c0af6c7a8" providerId="ADAL" clId="{CFA3018A-FC9C-4718-B7DC-2C7577F77C19}" dt="2023-08-08T22:31:14.089" v="154" actId="20577"/>
          <ac:spMkLst>
            <pc:docMk/>
            <pc:sldMk cId="320646619" sldId="258"/>
            <ac:spMk id="7" creationId="{FE6D94CB-EDE5-495B-BEC4-A42A4A0713D7}"/>
          </ac:spMkLst>
        </pc:spChg>
        <pc:spChg chg="mod">
          <ac:chgData name="Shepard, Stuart" userId="e570e39e-af7b-4265-968d-7c3c0af6c7a8" providerId="ADAL" clId="{CFA3018A-FC9C-4718-B7DC-2C7577F77C19}" dt="2023-08-08T23:00:05.003" v="520" actId="20577"/>
          <ac:spMkLst>
            <pc:docMk/>
            <pc:sldMk cId="320646619" sldId="258"/>
            <ac:spMk id="10" creationId="{00000000-0000-0000-0000-000000000000}"/>
          </ac:spMkLst>
        </pc:spChg>
      </pc:sldChg>
      <pc:sldChg chg="new del">
        <pc:chgData name="Shepard, Stuart" userId="e570e39e-af7b-4265-968d-7c3c0af6c7a8" providerId="ADAL" clId="{CFA3018A-FC9C-4718-B7DC-2C7577F77C19}" dt="2023-08-08T22:30:03.090" v="101" actId="680"/>
        <pc:sldMkLst>
          <pc:docMk/>
          <pc:sldMk cId="1682560348" sldId="258"/>
        </pc:sldMkLst>
      </pc:sldChg>
      <pc:sldChg chg="modSp add del mod">
        <pc:chgData name="Shepard, Stuart" userId="e570e39e-af7b-4265-968d-7c3c0af6c7a8" providerId="ADAL" clId="{CFA3018A-FC9C-4718-B7DC-2C7577F77C19}" dt="2023-08-08T22:30:42.833" v="130" actId="47"/>
        <pc:sldMkLst>
          <pc:docMk/>
          <pc:sldMk cId="2680339368" sldId="258"/>
        </pc:sldMkLst>
        <pc:spChg chg="mod">
          <ac:chgData name="Shepard, Stuart" userId="e570e39e-af7b-4265-968d-7c3c0af6c7a8" providerId="ADAL" clId="{CFA3018A-FC9C-4718-B7DC-2C7577F77C19}" dt="2023-08-08T22:30:23.400" v="125" actId="20577"/>
          <ac:spMkLst>
            <pc:docMk/>
            <pc:sldMk cId="2680339368" sldId="258"/>
            <ac:spMk id="7" creationId="{FE6D94CB-EDE5-495B-BEC4-A42A4A0713D7}"/>
          </ac:spMkLst>
        </pc:spChg>
      </pc:sldChg>
      <pc:sldChg chg="add del">
        <pc:chgData name="Shepard, Stuart" userId="e570e39e-af7b-4265-968d-7c3c0af6c7a8" providerId="ADAL" clId="{CFA3018A-FC9C-4718-B7DC-2C7577F77C19}" dt="2023-08-08T22:49:18.810" v="477" actId="47"/>
        <pc:sldMkLst>
          <pc:docMk/>
          <pc:sldMk cId="477180422" sldId="259"/>
        </pc:sldMkLst>
      </pc:sldChg>
      <pc:sldChg chg="modSp add mod">
        <pc:chgData name="Shepard, Stuart" userId="e570e39e-af7b-4265-968d-7c3c0af6c7a8" providerId="ADAL" clId="{CFA3018A-FC9C-4718-B7DC-2C7577F77C19}" dt="2023-08-08T22:53:05.522" v="518" actId="242"/>
        <pc:sldMkLst>
          <pc:docMk/>
          <pc:sldMk cId="2151125729" sldId="259"/>
        </pc:sldMkLst>
        <pc:spChg chg="mod">
          <ac:chgData name="Shepard, Stuart" userId="e570e39e-af7b-4265-968d-7c3c0af6c7a8" providerId="ADAL" clId="{CFA3018A-FC9C-4718-B7DC-2C7577F77C19}" dt="2023-08-08T22:49:31.983" v="483"/>
          <ac:spMkLst>
            <pc:docMk/>
            <pc:sldMk cId="2151125729" sldId="259"/>
            <ac:spMk id="7" creationId="{FE6D94CB-EDE5-495B-BEC4-A42A4A0713D7}"/>
          </ac:spMkLst>
        </pc:spChg>
        <pc:spChg chg="mod">
          <ac:chgData name="Shepard, Stuart" userId="e570e39e-af7b-4265-968d-7c3c0af6c7a8" providerId="ADAL" clId="{CFA3018A-FC9C-4718-B7DC-2C7577F77C19}" dt="2023-08-08T22:53:05.522" v="518" actId="242"/>
          <ac:spMkLst>
            <pc:docMk/>
            <pc:sldMk cId="2151125729" sldId="259"/>
            <ac:spMk id="10" creationId="{00000000-0000-0000-0000-000000000000}"/>
          </ac:spMkLst>
        </pc:spChg>
      </pc:sldChg>
      <pc:sldChg chg="add del">
        <pc:chgData name="Shepard, Stuart" userId="e570e39e-af7b-4265-968d-7c3c0af6c7a8" providerId="ADAL" clId="{CFA3018A-FC9C-4718-B7DC-2C7577F77C19}" dt="2023-08-08T22:30:41.340" v="129" actId="47"/>
        <pc:sldMkLst>
          <pc:docMk/>
          <pc:sldMk cId="2502945652" sldId="259"/>
        </pc:sldMkLst>
      </pc:sldChg>
      <pc:sldChg chg="add del">
        <pc:chgData name="Shepard, Stuart" userId="e570e39e-af7b-4265-968d-7c3c0af6c7a8" providerId="ADAL" clId="{CFA3018A-FC9C-4718-B7DC-2C7577F77C19}" dt="2023-08-08T22:49:19.371" v="478" actId="47"/>
        <pc:sldMkLst>
          <pc:docMk/>
          <pc:sldMk cId="1196349003" sldId="260"/>
        </pc:sldMkLst>
      </pc:sldChg>
      <pc:sldChg chg="modSp add del mod">
        <pc:chgData name="Shepard, Stuart" userId="e570e39e-af7b-4265-968d-7c3c0af6c7a8" providerId="ADAL" clId="{CFA3018A-FC9C-4718-B7DC-2C7577F77C19}" dt="2023-08-08T23:01:11.238" v="525" actId="47"/>
        <pc:sldMkLst>
          <pc:docMk/>
          <pc:sldMk cId="2249540935" sldId="260"/>
        </pc:sldMkLst>
        <pc:spChg chg="mod">
          <ac:chgData name="Shepard, Stuart" userId="e570e39e-af7b-4265-968d-7c3c0af6c7a8" providerId="ADAL" clId="{CFA3018A-FC9C-4718-B7DC-2C7577F77C19}" dt="2023-08-08T22:50:31.784" v="486" actId="790"/>
          <ac:spMkLst>
            <pc:docMk/>
            <pc:sldMk cId="2249540935" sldId="260"/>
            <ac:spMk id="7" creationId="{FE6D94CB-EDE5-495B-BEC4-A42A4A0713D7}"/>
          </ac:spMkLst>
        </pc:spChg>
      </pc:sldChg>
      <pc:sldChg chg="add del">
        <pc:chgData name="Shepard, Stuart" userId="e570e39e-af7b-4265-968d-7c3c0af6c7a8" providerId="ADAL" clId="{CFA3018A-FC9C-4718-B7DC-2C7577F77C19}" dt="2023-08-08T22:30:39.878" v="126" actId="47"/>
        <pc:sldMkLst>
          <pc:docMk/>
          <pc:sldMk cId="4030132897" sldId="260"/>
        </pc:sldMkLst>
      </pc:sldChg>
      <pc:sldChg chg="add del">
        <pc:chgData name="Shepard, Stuart" userId="e570e39e-af7b-4265-968d-7c3c0af6c7a8" providerId="ADAL" clId="{CFA3018A-FC9C-4718-B7DC-2C7577F77C19}" dt="2023-08-08T22:49:19.796" v="479" actId="47"/>
        <pc:sldMkLst>
          <pc:docMk/>
          <pc:sldMk cId="238467521" sldId="261"/>
        </pc:sldMkLst>
      </pc:sldChg>
      <pc:sldChg chg="modSp add del mod">
        <pc:chgData name="Shepard, Stuart" userId="e570e39e-af7b-4265-968d-7c3c0af6c7a8" providerId="ADAL" clId="{CFA3018A-FC9C-4718-B7DC-2C7577F77C19}" dt="2023-08-08T23:01:26.559" v="528" actId="47"/>
        <pc:sldMkLst>
          <pc:docMk/>
          <pc:sldMk cId="1126854121" sldId="261"/>
        </pc:sldMkLst>
        <pc:spChg chg="mod">
          <ac:chgData name="Shepard, Stuart" userId="e570e39e-af7b-4265-968d-7c3c0af6c7a8" providerId="ADAL" clId="{CFA3018A-FC9C-4718-B7DC-2C7577F77C19}" dt="2023-08-08T22:50:56.136" v="489"/>
          <ac:spMkLst>
            <pc:docMk/>
            <pc:sldMk cId="1126854121" sldId="261"/>
            <ac:spMk id="7" creationId="{FE6D94CB-EDE5-495B-BEC4-A42A4A0713D7}"/>
          </ac:spMkLst>
        </pc:spChg>
      </pc:sldChg>
      <pc:sldChg chg="add del">
        <pc:chgData name="Shepard, Stuart" userId="e570e39e-af7b-4265-968d-7c3c0af6c7a8" providerId="ADAL" clId="{CFA3018A-FC9C-4718-B7DC-2C7577F77C19}" dt="2023-08-08T22:30:40.420" v="127" actId="47"/>
        <pc:sldMkLst>
          <pc:docMk/>
          <pc:sldMk cId="4220904111" sldId="261"/>
        </pc:sldMkLst>
      </pc:sldChg>
      <pc:sldChg chg="add del">
        <pc:chgData name="Shepard, Stuart" userId="e570e39e-af7b-4265-968d-7c3c0af6c7a8" providerId="ADAL" clId="{CFA3018A-FC9C-4718-B7DC-2C7577F77C19}" dt="2023-08-08T22:30:40.831" v="128" actId="47"/>
        <pc:sldMkLst>
          <pc:docMk/>
          <pc:sldMk cId="277615972" sldId="262"/>
        </pc:sldMkLst>
      </pc:sldChg>
      <pc:sldChg chg="modSp add del mod">
        <pc:chgData name="Shepard, Stuart" userId="e570e39e-af7b-4265-968d-7c3c0af6c7a8" providerId="ADAL" clId="{CFA3018A-FC9C-4718-B7DC-2C7577F77C19}" dt="2023-08-08T23:01:45.853" v="531" actId="47"/>
        <pc:sldMkLst>
          <pc:docMk/>
          <pc:sldMk cId="3929692101" sldId="262"/>
        </pc:sldMkLst>
        <pc:spChg chg="mod">
          <ac:chgData name="Shepard, Stuart" userId="e570e39e-af7b-4265-968d-7c3c0af6c7a8" providerId="ADAL" clId="{CFA3018A-FC9C-4718-B7DC-2C7577F77C19}" dt="2023-08-08T22:51:07.732" v="491" actId="20577"/>
          <ac:spMkLst>
            <pc:docMk/>
            <pc:sldMk cId="3929692101" sldId="262"/>
            <ac:spMk id="7" creationId="{FE6D94CB-EDE5-495B-BEC4-A42A4A0713D7}"/>
          </ac:spMkLst>
        </pc:spChg>
      </pc:sldChg>
      <pc:sldChg chg="modSp add mod">
        <pc:chgData name="Shepard, Stuart" userId="e570e39e-af7b-4265-968d-7c3c0af6c7a8" providerId="ADAL" clId="{CFA3018A-FC9C-4718-B7DC-2C7577F77C19}" dt="2023-08-09T04:00:08.529" v="2839" actId="20577"/>
        <pc:sldMkLst>
          <pc:docMk/>
          <pc:sldMk cId="4259616736" sldId="263"/>
        </pc:sldMkLst>
        <pc:spChg chg="mod">
          <ac:chgData name="Shepard, Stuart" userId="e570e39e-af7b-4265-968d-7c3c0af6c7a8" providerId="ADAL" clId="{CFA3018A-FC9C-4718-B7DC-2C7577F77C19}" dt="2023-08-08T23:01:09.334" v="524"/>
          <ac:spMkLst>
            <pc:docMk/>
            <pc:sldMk cId="4259616736" sldId="263"/>
            <ac:spMk id="7" creationId="{FE6D94CB-EDE5-495B-BEC4-A42A4A0713D7}"/>
          </ac:spMkLst>
        </pc:spChg>
        <pc:spChg chg="mod">
          <ac:chgData name="Shepard, Stuart" userId="e570e39e-af7b-4265-968d-7c3c0af6c7a8" providerId="ADAL" clId="{CFA3018A-FC9C-4718-B7DC-2C7577F77C19}" dt="2023-08-09T04:00:08.529" v="2839" actId="20577"/>
          <ac:spMkLst>
            <pc:docMk/>
            <pc:sldMk cId="4259616736" sldId="263"/>
            <ac:spMk id="10" creationId="{00000000-0000-0000-0000-000000000000}"/>
          </ac:spMkLst>
        </pc:spChg>
      </pc:sldChg>
      <pc:sldChg chg="modSp add mod">
        <pc:chgData name="Shepard, Stuart" userId="e570e39e-af7b-4265-968d-7c3c0af6c7a8" providerId="ADAL" clId="{CFA3018A-FC9C-4718-B7DC-2C7577F77C19}" dt="2023-08-08T23:20:04.356" v="1185"/>
        <pc:sldMkLst>
          <pc:docMk/>
          <pc:sldMk cId="2244514364" sldId="264"/>
        </pc:sldMkLst>
        <pc:spChg chg="mod">
          <ac:chgData name="Shepard, Stuart" userId="e570e39e-af7b-4265-968d-7c3c0af6c7a8" providerId="ADAL" clId="{CFA3018A-FC9C-4718-B7DC-2C7577F77C19}" dt="2023-08-08T23:01:24.086" v="527"/>
          <ac:spMkLst>
            <pc:docMk/>
            <pc:sldMk cId="2244514364" sldId="264"/>
            <ac:spMk id="7" creationId="{FE6D94CB-EDE5-495B-BEC4-A42A4A0713D7}"/>
          </ac:spMkLst>
        </pc:spChg>
        <pc:spChg chg="mod">
          <ac:chgData name="Shepard, Stuart" userId="e570e39e-af7b-4265-968d-7c3c0af6c7a8" providerId="ADAL" clId="{CFA3018A-FC9C-4718-B7DC-2C7577F77C19}" dt="2023-08-08T23:20:04.356" v="1185"/>
          <ac:spMkLst>
            <pc:docMk/>
            <pc:sldMk cId="2244514364" sldId="264"/>
            <ac:spMk id="10" creationId="{00000000-0000-0000-0000-000000000000}"/>
          </ac:spMkLst>
        </pc:spChg>
      </pc:sldChg>
      <pc:sldChg chg="modSp add mod">
        <pc:chgData name="Shepard, Stuart" userId="e570e39e-af7b-4265-968d-7c3c0af6c7a8" providerId="ADAL" clId="{CFA3018A-FC9C-4718-B7DC-2C7577F77C19}" dt="2023-08-09T00:38:47.996" v="1951" actId="6549"/>
        <pc:sldMkLst>
          <pc:docMk/>
          <pc:sldMk cId="1152197512" sldId="265"/>
        </pc:sldMkLst>
        <pc:spChg chg="mod">
          <ac:chgData name="Shepard, Stuart" userId="e570e39e-af7b-4265-968d-7c3c0af6c7a8" providerId="ADAL" clId="{CFA3018A-FC9C-4718-B7DC-2C7577F77C19}" dt="2023-08-08T23:01:43.399" v="530"/>
          <ac:spMkLst>
            <pc:docMk/>
            <pc:sldMk cId="1152197512" sldId="265"/>
            <ac:spMk id="7" creationId="{FE6D94CB-EDE5-495B-BEC4-A42A4A0713D7}"/>
          </ac:spMkLst>
        </pc:spChg>
        <pc:spChg chg="mod">
          <ac:chgData name="Shepard, Stuart" userId="e570e39e-af7b-4265-968d-7c3c0af6c7a8" providerId="ADAL" clId="{CFA3018A-FC9C-4718-B7DC-2C7577F77C19}" dt="2023-08-09T00:38:47.996" v="1951" actId="6549"/>
          <ac:spMkLst>
            <pc:docMk/>
            <pc:sldMk cId="1152197512" sldId="265"/>
            <ac:spMk id="10" creationId="{00000000-0000-0000-0000-000000000000}"/>
          </ac:spMkLst>
        </pc:spChg>
      </pc:sldChg>
      <pc:sldChg chg="modSp add mod">
        <pc:chgData name="Shepard, Stuart" userId="e570e39e-af7b-4265-968d-7c3c0af6c7a8" providerId="ADAL" clId="{CFA3018A-FC9C-4718-B7DC-2C7577F77C19}" dt="2023-08-09T03:56:04.066" v="2670" actId="6549"/>
        <pc:sldMkLst>
          <pc:docMk/>
          <pc:sldMk cId="335614629" sldId="266"/>
        </pc:sldMkLst>
        <pc:spChg chg="mod">
          <ac:chgData name="Shepard, Stuart" userId="e570e39e-af7b-4265-968d-7c3c0af6c7a8" providerId="ADAL" clId="{CFA3018A-FC9C-4718-B7DC-2C7577F77C19}" dt="2023-08-09T03:56:04.066" v="2670" actId="6549"/>
          <ac:spMkLst>
            <pc:docMk/>
            <pc:sldMk cId="335614629" sldId="266"/>
            <ac:spMk id="7" creationId="{FE6D94CB-EDE5-495B-BEC4-A42A4A0713D7}"/>
          </ac:spMkLst>
        </pc:spChg>
        <pc:spChg chg="mod">
          <ac:chgData name="Shepard, Stuart" userId="e570e39e-af7b-4265-968d-7c3c0af6c7a8" providerId="ADAL" clId="{CFA3018A-FC9C-4718-B7DC-2C7577F77C19}" dt="2023-08-08T23:05:17.971" v="536" actId="114"/>
          <ac:spMkLst>
            <pc:docMk/>
            <pc:sldMk cId="335614629" sldId="266"/>
            <ac:spMk id="10" creationId="{00000000-0000-0000-0000-000000000000}"/>
          </ac:spMkLst>
        </pc:spChg>
      </pc:sldChg>
      <pc:sldChg chg="modSp add mod modNotesTx">
        <pc:chgData name="Shepard, Stuart" userId="e570e39e-af7b-4265-968d-7c3c0af6c7a8" providerId="ADAL" clId="{CFA3018A-FC9C-4718-B7DC-2C7577F77C19}" dt="2023-08-09T03:58:34.567" v="2831" actId="20577"/>
        <pc:sldMkLst>
          <pc:docMk/>
          <pc:sldMk cId="1525573740" sldId="267"/>
        </pc:sldMkLst>
        <pc:spChg chg="mod">
          <ac:chgData name="Shepard, Stuart" userId="e570e39e-af7b-4265-968d-7c3c0af6c7a8" providerId="ADAL" clId="{CFA3018A-FC9C-4718-B7DC-2C7577F77C19}" dt="2023-08-09T03:56:10.572" v="2671" actId="6549"/>
          <ac:spMkLst>
            <pc:docMk/>
            <pc:sldMk cId="1525573740" sldId="267"/>
            <ac:spMk id="7" creationId="{FE6D94CB-EDE5-495B-BEC4-A42A4A0713D7}"/>
          </ac:spMkLst>
        </pc:spChg>
        <pc:spChg chg="mod">
          <ac:chgData name="Shepard, Stuart" userId="e570e39e-af7b-4265-968d-7c3c0af6c7a8" providerId="ADAL" clId="{CFA3018A-FC9C-4718-B7DC-2C7577F77C19}" dt="2023-08-09T03:58:34.567" v="2831" actId="20577"/>
          <ac:spMkLst>
            <pc:docMk/>
            <pc:sldMk cId="1525573740" sldId="267"/>
            <ac:spMk id="10" creationId="{00000000-0000-0000-0000-000000000000}"/>
          </ac:spMkLst>
        </pc:spChg>
      </pc:sldChg>
      <pc:sldChg chg="modSp add mod">
        <pc:chgData name="Shepard, Stuart" userId="e570e39e-af7b-4265-968d-7c3c0af6c7a8" providerId="ADAL" clId="{CFA3018A-FC9C-4718-B7DC-2C7577F77C19}" dt="2023-08-09T04:00:28.681" v="2840" actId="6549"/>
        <pc:sldMkLst>
          <pc:docMk/>
          <pc:sldMk cId="184492243" sldId="268"/>
        </pc:sldMkLst>
        <pc:spChg chg="mod">
          <ac:chgData name="Shepard, Stuart" userId="e570e39e-af7b-4265-968d-7c3c0af6c7a8" providerId="ADAL" clId="{CFA3018A-FC9C-4718-B7DC-2C7577F77C19}" dt="2023-08-09T04:00:28.681" v="2840" actId="6549"/>
          <ac:spMkLst>
            <pc:docMk/>
            <pc:sldMk cId="184492243" sldId="268"/>
            <ac:spMk id="10" creationId="{00000000-0000-0000-0000-000000000000}"/>
          </ac:spMkLst>
        </pc:spChg>
      </pc:sldChg>
      <pc:sldChg chg="modSp add mod">
        <pc:chgData name="Shepard, Stuart" userId="e570e39e-af7b-4265-968d-7c3c0af6c7a8" providerId="ADAL" clId="{CFA3018A-FC9C-4718-B7DC-2C7577F77C19}" dt="2023-08-09T04:11:49.218" v="2909" actId="20577"/>
        <pc:sldMkLst>
          <pc:docMk/>
          <pc:sldMk cId="1365014126" sldId="269"/>
        </pc:sldMkLst>
        <pc:spChg chg="mod">
          <ac:chgData name="Shepard, Stuart" userId="e570e39e-af7b-4265-968d-7c3c0af6c7a8" providerId="ADAL" clId="{CFA3018A-FC9C-4718-B7DC-2C7577F77C19}" dt="2023-08-08T23:21:37.755" v="1199" actId="20577"/>
          <ac:spMkLst>
            <pc:docMk/>
            <pc:sldMk cId="1365014126" sldId="269"/>
            <ac:spMk id="7" creationId="{FE6D94CB-EDE5-495B-BEC4-A42A4A0713D7}"/>
          </ac:spMkLst>
        </pc:spChg>
        <pc:spChg chg="mod">
          <ac:chgData name="Shepard, Stuart" userId="e570e39e-af7b-4265-968d-7c3c0af6c7a8" providerId="ADAL" clId="{CFA3018A-FC9C-4718-B7DC-2C7577F77C19}" dt="2023-08-09T04:11:49.218" v="2909" actId="20577"/>
          <ac:spMkLst>
            <pc:docMk/>
            <pc:sldMk cId="1365014126" sldId="269"/>
            <ac:spMk id="10" creationId="{00000000-0000-0000-0000-000000000000}"/>
          </ac:spMkLst>
        </pc:spChg>
      </pc:sldChg>
      <pc:sldChg chg="modSp add mod">
        <pc:chgData name="Shepard, Stuart" userId="e570e39e-af7b-4265-968d-7c3c0af6c7a8" providerId="ADAL" clId="{CFA3018A-FC9C-4718-B7DC-2C7577F77C19}" dt="2023-08-08T23:26:48.072" v="1486" actId="20577"/>
        <pc:sldMkLst>
          <pc:docMk/>
          <pc:sldMk cId="2359778959" sldId="270"/>
        </pc:sldMkLst>
        <pc:spChg chg="mod">
          <ac:chgData name="Shepard, Stuart" userId="e570e39e-af7b-4265-968d-7c3c0af6c7a8" providerId="ADAL" clId="{CFA3018A-FC9C-4718-B7DC-2C7577F77C19}" dt="2023-08-08T23:23:04.232" v="1322" actId="20577"/>
          <ac:spMkLst>
            <pc:docMk/>
            <pc:sldMk cId="2359778959" sldId="270"/>
            <ac:spMk id="7" creationId="{FE6D94CB-EDE5-495B-BEC4-A42A4A0713D7}"/>
          </ac:spMkLst>
        </pc:spChg>
        <pc:spChg chg="mod">
          <ac:chgData name="Shepard, Stuart" userId="e570e39e-af7b-4265-968d-7c3c0af6c7a8" providerId="ADAL" clId="{CFA3018A-FC9C-4718-B7DC-2C7577F77C19}" dt="2023-08-08T23:26:48.072" v="1486" actId="20577"/>
          <ac:spMkLst>
            <pc:docMk/>
            <pc:sldMk cId="2359778959" sldId="270"/>
            <ac:spMk id="10" creationId="{00000000-0000-0000-0000-000000000000}"/>
          </ac:spMkLst>
        </pc:spChg>
      </pc:sldChg>
      <pc:sldChg chg="addSp delSp modSp add mod modClrScheme chgLayout modNotesTx">
        <pc:chgData name="Shepard, Stuart" userId="e570e39e-af7b-4265-968d-7c3c0af6c7a8" providerId="ADAL" clId="{CFA3018A-FC9C-4718-B7DC-2C7577F77C19}" dt="2023-08-09T04:16:50.787" v="2948" actId="1076"/>
        <pc:sldMkLst>
          <pc:docMk/>
          <pc:sldMk cId="2111932440" sldId="271"/>
        </pc:sldMkLst>
        <pc:spChg chg="mod">
          <ac:chgData name="Shepard, Stuart" userId="e570e39e-af7b-4265-968d-7c3c0af6c7a8" providerId="ADAL" clId="{CFA3018A-FC9C-4718-B7DC-2C7577F77C19}" dt="2023-08-09T00:52:22.650" v="2161" actId="20577"/>
          <ac:spMkLst>
            <pc:docMk/>
            <pc:sldMk cId="2111932440" sldId="271"/>
            <ac:spMk id="7" creationId="{FE6D94CB-EDE5-495B-BEC4-A42A4A0713D7}"/>
          </ac:spMkLst>
        </pc:spChg>
        <pc:spChg chg="mod ord">
          <ac:chgData name="Shepard, Stuart" userId="e570e39e-af7b-4265-968d-7c3c0af6c7a8" providerId="ADAL" clId="{CFA3018A-FC9C-4718-B7DC-2C7577F77C19}" dt="2023-08-09T03:54:35.332" v="2659" actId="700"/>
          <ac:spMkLst>
            <pc:docMk/>
            <pc:sldMk cId="2111932440" sldId="271"/>
            <ac:spMk id="8" creationId="{00000000-0000-0000-0000-000000000000}"/>
          </ac:spMkLst>
        </pc:spChg>
        <pc:spChg chg="mod topLvl">
          <ac:chgData name="Shepard, Stuart" userId="e570e39e-af7b-4265-968d-7c3c0af6c7a8" providerId="ADAL" clId="{CFA3018A-FC9C-4718-B7DC-2C7577F77C19}" dt="2023-08-09T03:54:11.878" v="2652" actId="164"/>
          <ac:spMkLst>
            <pc:docMk/>
            <pc:sldMk cId="2111932440" sldId="271"/>
            <ac:spMk id="9" creationId="{918A3EA7-1A4B-EDFF-10CF-E0CC2097C93E}"/>
          </ac:spMkLst>
        </pc:spChg>
        <pc:spChg chg="mod">
          <ac:chgData name="Shepard, Stuart" userId="e570e39e-af7b-4265-968d-7c3c0af6c7a8" providerId="ADAL" clId="{CFA3018A-FC9C-4718-B7DC-2C7577F77C19}" dt="2023-08-09T03:54:52.566" v="2663" actId="21"/>
          <ac:spMkLst>
            <pc:docMk/>
            <pc:sldMk cId="2111932440" sldId="271"/>
            <ac:spMk id="10" creationId="{00000000-0000-0000-0000-000000000000}"/>
          </ac:spMkLst>
        </pc:spChg>
        <pc:spChg chg="mod topLvl">
          <ac:chgData name="Shepard, Stuart" userId="e570e39e-af7b-4265-968d-7c3c0af6c7a8" providerId="ADAL" clId="{CFA3018A-FC9C-4718-B7DC-2C7577F77C19}" dt="2023-08-09T03:54:26.706" v="2658" actId="404"/>
          <ac:spMkLst>
            <pc:docMk/>
            <pc:sldMk cId="2111932440" sldId="271"/>
            <ac:spMk id="11" creationId="{628ABC73-F1C5-554F-5B2C-C0F5545D1355}"/>
          </ac:spMkLst>
        </pc:spChg>
        <pc:spChg chg="mod topLvl">
          <ac:chgData name="Shepard, Stuart" userId="e570e39e-af7b-4265-968d-7c3c0af6c7a8" providerId="ADAL" clId="{CFA3018A-FC9C-4718-B7DC-2C7577F77C19}" dt="2023-08-09T03:54:26.706" v="2658" actId="404"/>
          <ac:spMkLst>
            <pc:docMk/>
            <pc:sldMk cId="2111932440" sldId="271"/>
            <ac:spMk id="12" creationId="{B503FE30-970D-A83A-0D0E-86D943104234}"/>
          </ac:spMkLst>
        </pc:spChg>
        <pc:spChg chg="mod topLvl">
          <ac:chgData name="Shepard, Stuart" userId="e570e39e-af7b-4265-968d-7c3c0af6c7a8" providerId="ADAL" clId="{CFA3018A-FC9C-4718-B7DC-2C7577F77C19}" dt="2023-08-09T03:54:26.706" v="2658" actId="404"/>
          <ac:spMkLst>
            <pc:docMk/>
            <pc:sldMk cId="2111932440" sldId="271"/>
            <ac:spMk id="13" creationId="{D23A79FD-04D8-9AEE-6032-6714B2449071}"/>
          </ac:spMkLst>
        </pc:spChg>
        <pc:spChg chg="mod topLvl">
          <ac:chgData name="Shepard, Stuart" userId="e570e39e-af7b-4265-968d-7c3c0af6c7a8" providerId="ADAL" clId="{CFA3018A-FC9C-4718-B7DC-2C7577F77C19}" dt="2023-08-09T03:54:26.706" v="2658" actId="404"/>
          <ac:spMkLst>
            <pc:docMk/>
            <pc:sldMk cId="2111932440" sldId="271"/>
            <ac:spMk id="14" creationId="{A41E1BA0-4948-E1C2-1DAD-AC7B0D1A0A8D}"/>
          </ac:spMkLst>
        </pc:spChg>
        <pc:spChg chg="mod topLvl">
          <ac:chgData name="Shepard, Stuart" userId="e570e39e-af7b-4265-968d-7c3c0af6c7a8" providerId="ADAL" clId="{CFA3018A-FC9C-4718-B7DC-2C7577F77C19}" dt="2023-08-09T03:54:26.706" v="2658" actId="404"/>
          <ac:spMkLst>
            <pc:docMk/>
            <pc:sldMk cId="2111932440" sldId="271"/>
            <ac:spMk id="15" creationId="{3248A39F-167C-ED40-5B1C-768473184CB8}"/>
          </ac:spMkLst>
        </pc:spChg>
        <pc:spChg chg="add del mod ord">
          <ac:chgData name="Shepard, Stuart" userId="e570e39e-af7b-4265-968d-7c3c0af6c7a8" providerId="ADAL" clId="{CFA3018A-FC9C-4718-B7DC-2C7577F77C19}" dt="2023-08-09T03:55:55.188" v="2669" actId="478"/>
          <ac:spMkLst>
            <pc:docMk/>
            <pc:sldMk cId="2111932440" sldId="271"/>
            <ac:spMk id="17" creationId="{C968894F-ECD4-4A57-4AC7-DA178EB22B55}"/>
          </ac:spMkLst>
        </pc:spChg>
        <pc:spChg chg="add mod ord">
          <ac:chgData name="Shepard, Stuart" userId="e570e39e-af7b-4265-968d-7c3c0af6c7a8" providerId="ADAL" clId="{CFA3018A-FC9C-4718-B7DC-2C7577F77C19}" dt="2023-08-09T04:14:50.654" v="2946" actId="20577"/>
          <ac:spMkLst>
            <pc:docMk/>
            <pc:sldMk cId="2111932440" sldId="271"/>
            <ac:spMk id="18" creationId="{2B670BD1-7FBF-0C84-E6C1-E1361A5C7ED8}"/>
          </ac:spMkLst>
        </pc:spChg>
        <pc:spChg chg="add del mod ord">
          <ac:chgData name="Shepard, Stuart" userId="e570e39e-af7b-4265-968d-7c3c0af6c7a8" providerId="ADAL" clId="{CFA3018A-FC9C-4718-B7DC-2C7577F77C19}" dt="2023-08-09T03:55:41.680" v="2668" actId="478"/>
          <ac:spMkLst>
            <pc:docMk/>
            <pc:sldMk cId="2111932440" sldId="271"/>
            <ac:spMk id="19" creationId="{BA4737FF-A70C-D5C9-3D94-16328EB5CC41}"/>
          </ac:spMkLst>
        </pc:spChg>
        <pc:grpChg chg="del mod">
          <ac:chgData name="Shepard, Stuart" userId="e570e39e-af7b-4265-968d-7c3c0af6c7a8" providerId="ADAL" clId="{CFA3018A-FC9C-4718-B7DC-2C7577F77C19}" dt="2023-08-09T03:54:10.417" v="2651" actId="165"/>
          <ac:grpSpMkLst>
            <pc:docMk/>
            <pc:sldMk cId="2111932440" sldId="271"/>
            <ac:grpSpMk id="3" creationId="{4397AABC-752D-8745-EAF9-BC302D73383D}"/>
          </ac:grpSpMkLst>
        </pc:grpChg>
        <pc:grpChg chg="add mod">
          <ac:chgData name="Shepard, Stuart" userId="e570e39e-af7b-4265-968d-7c3c0af6c7a8" providerId="ADAL" clId="{CFA3018A-FC9C-4718-B7DC-2C7577F77C19}" dt="2023-08-09T03:54:44.608" v="2660" actId="1076"/>
          <ac:grpSpMkLst>
            <pc:docMk/>
            <pc:sldMk cId="2111932440" sldId="271"/>
            <ac:grpSpMk id="16" creationId="{196A143F-C83A-A582-A8BA-2EDFF94743C5}"/>
          </ac:grpSpMkLst>
        </pc:grpChg>
        <pc:graphicFrameChg chg="add del mod modGraphic">
          <ac:chgData name="Shepard, Stuart" userId="e570e39e-af7b-4265-968d-7c3c0af6c7a8" providerId="ADAL" clId="{CFA3018A-FC9C-4718-B7DC-2C7577F77C19}" dt="2023-08-09T03:52:56.757" v="2634" actId="18245"/>
          <ac:graphicFrameMkLst>
            <pc:docMk/>
            <pc:sldMk cId="2111932440" sldId="271"/>
            <ac:graphicFrameMk id="2" creationId="{ABFF978F-9248-C5C8-6900-34DAA2859FF0}"/>
          </ac:graphicFrameMkLst>
        </pc:graphicFrameChg>
        <pc:picChg chg="add mod">
          <ac:chgData name="Shepard, Stuart" userId="e570e39e-af7b-4265-968d-7c3c0af6c7a8" providerId="ADAL" clId="{CFA3018A-FC9C-4718-B7DC-2C7577F77C19}" dt="2023-08-09T04:16:50.787" v="2948" actId="1076"/>
          <ac:picMkLst>
            <pc:docMk/>
            <pc:sldMk cId="2111932440" sldId="271"/>
            <ac:picMk id="20" creationId="{5D84913B-DE0F-1AE8-7CDF-92D587EC9F9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44C494-D3F9-4422-83BD-047F2D4EAA6F}" type="datetimeFigureOut">
              <a:rPr lang="en-AU" smtClean="0"/>
              <a:t>9/08/2023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32DB8-D3B3-4E2E-934C-BD04F1E58202}" type="slidenum">
              <a:rPr lang="en-AU" smtClean="0"/>
              <a:t>‹#›</a:t>
            </a:fld>
            <a:endParaRPr lang="en-AU"/>
          </a:p>
        </p:txBody>
      </p:sp>
    </p:spTree>
    <p:extLst>
      <p:ext uri="{BB962C8B-B14F-4D97-AF65-F5344CB8AC3E}">
        <p14:creationId xmlns:p14="http://schemas.microsoft.com/office/powerpoint/2010/main" val="204265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Aft>
                <a:spcPts val="600"/>
              </a:spcAft>
            </a:pPr>
            <a:r>
              <a:rPr lang="en-AU" dirty="0">
                <a:latin typeface="Arial" panose="020B0604020202020204" pitchFamily="34" charset="0"/>
                <a:cs typeface="Arial" panose="020B0604020202020204" pitchFamily="34" charset="0"/>
              </a:rPr>
              <a:t>MSC 103 considered and discussed the dissemination of MSI and SAR-related information over multiple recognized mobile satellite services (RMSS) for use in the GMDSS and established a correspondence group to report on the matter.</a:t>
            </a:r>
          </a:p>
          <a:p>
            <a:pPr algn="l">
              <a:spcAft>
                <a:spcPts val="600"/>
              </a:spcAft>
            </a:pPr>
            <a:endParaRPr lang="en-AU" dirty="0">
              <a:latin typeface="Arial" panose="020B0604020202020204" pitchFamily="34" charset="0"/>
              <a:cs typeface="Arial" panose="020B0604020202020204" pitchFamily="34" charset="0"/>
            </a:endParaRPr>
          </a:p>
          <a:p>
            <a:pPr algn="l">
              <a:spcAft>
                <a:spcPts val="600"/>
              </a:spcAft>
            </a:pPr>
            <a:r>
              <a:rPr lang="en-AU" dirty="0">
                <a:latin typeface="Arial" panose="020B0604020202020204" pitchFamily="34" charset="0"/>
                <a:cs typeface="Arial" panose="020B0604020202020204" pitchFamily="34" charset="0"/>
              </a:rPr>
              <a:t>MSC 105 considered the report of the correspondence group and other documents submitted and agreed that the dissemination of MSI and SAR-related information was an integral service of the GMDSS and critical to preserving the safety of life at sea. </a:t>
            </a:r>
          </a:p>
          <a:p>
            <a:pPr algn="l">
              <a:spcAft>
                <a:spcPts val="600"/>
              </a:spcAft>
            </a:pPr>
            <a:endParaRPr lang="en-AU" dirty="0">
              <a:latin typeface="Arial" panose="020B0604020202020204" pitchFamily="34" charset="0"/>
              <a:cs typeface="Arial" panose="020B0604020202020204" pitchFamily="34" charset="0"/>
            </a:endParaRPr>
          </a:p>
          <a:p>
            <a:pPr algn="l">
              <a:spcAft>
                <a:spcPts val="600"/>
              </a:spcAft>
            </a:pPr>
            <a:r>
              <a:rPr lang="en-AU" dirty="0">
                <a:latin typeface="Arial" panose="020B0604020202020204" pitchFamily="34" charset="0"/>
                <a:cs typeface="Arial" panose="020B0604020202020204" pitchFamily="34" charset="0"/>
              </a:rPr>
              <a:t>MSC 105 agreed that further progress on technical solutions, interoperability issues, cost implications and the preparation of any necessary amendments to the SOLAS Convention and other instruments would be undertaken by NCSR 9.</a:t>
            </a:r>
          </a:p>
          <a:p>
            <a:pPr algn="l">
              <a:spcAft>
                <a:spcPts val="600"/>
              </a:spcAft>
            </a:pPr>
            <a:endParaRPr lang="en-AU" dirty="0">
              <a:latin typeface="Arial" panose="020B0604020202020204" pitchFamily="34" charset="0"/>
              <a:cs typeface="Arial" panose="020B0604020202020204" pitchFamily="34" charset="0"/>
            </a:endParaRPr>
          </a:p>
          <a:p>
            <a:pPr algn="l">
              <a:spcAft>
                <a:spcPts val="600"/>
              </a:spcAft>
            </a:pPr>
            <a:r>
              <a:rPr lang="en-AU" dirty="0">
                <a:latin typeface="Arial" panose="020B0604020202020204" pitchFamily="34" charset="0"/>
                <a:cs typeface="Arial" panose="020B0604020202020204" pitchFamily="34" charset="0"/>
              </a:rPr>
              <a:t>NCSR 9 agreed to re-establish the correspondence group to progress matters </a:t>
            </a:r>
            <a:r>
              <a:rPr lang="en-AU" dirty="0" err="1">
                <a:latin typeface="Arial" panose="020B0604020202020204" pitchFamily="34" charset="0"/>
                <a:cs typeface="Arial" panose="020B0604020202020204" pitchFamily="34" charset="0"/>
              </a:rPr>
              <a:t>intersessionally</a:t>
            </a:r>
            <a:r>
              <a:rPr lang="en-AU" dirty="0">
                <a:latin typeface="Arial" panose="020B0604020202020204" pitchFamily="34" charset="0"/>
                <a:cs typeface="Arial" panose="020B0604020202020204" pitchFamily="34" charset="0"/>
              </a:rPr>
              <a:t> and report to NCSR 10. </a:t>
            </a:r>
            <a:endParaRPr lang="en-AU" dirty="0"/>
          </a:p>
        </p:txBody>
      </p:sp>
      <p:sp>
        <p:nvSpPr>
          <p:cNvPr id="4" name="Slide Number Placeholder 3"/>
          <p:cNvSpPr>
            <a:spLocks noGrp="1"/>
          </p:cNvSpPr>
          <p:nvPr>
            <p:ph type="sldNum" sz="quarter" idx="5"/>
          </p:nvPr>
        </p:nvSpPr>
        <p:spPr/>
        <p:txBody>
          <a:bodyPr/>
          <a:lstStyle/>
          <a:p>
            <a:fld id="{A9E32DB8-D3B3-4E2E-934C-BD04F1E58202}" type="slidenum">
              <a:rPr lang="en-AU" smtClean="0"/>
              <a:t>2</a:t>
            </a:fld>
            <a:endParaRPr lang="en-AU"/>
          </a:p>
        </p:txBody>
      </p:sp>
    </p:spTree>
    <p:extLst>
      <p:ext uri="{BB962C8B-B14F-4D97-AF65-F5344CB8AC3E}">
        <p14:creationId xmlns:p14="http://schemas.microsoft.com/office/powerpoint/2010/main" val="3145378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spcAft>
                <a:spcPts val="600"/>
              </a:spcAft>
              <a:buFont typeface="+mj-lt"/>
              <a:buAutoNum type="arabicPeriod"/>
            </a:pPr>
            <a:r>
              <a:rPr lang="en-AU" sz="1200" dirty="0">
                <a:latin typeface="Arial" panose="020B0604020202020204" pitchFamily="34" charset="0"/>
                <a:cs typeface="Arial" panose="020B0604020202020204" pitchFamily="34" charset="0"/>
              </a:rPr>
              <a:t>with immediate effect, or</a:t>
            </a:r>
          </a:p>
          <a:p>
            <a:pPr marL="457200" indent="-457200">
              <a:spcAft>
                <a:spcPts val="600"/>
              </a:spcAft>
              <a:buFont typeface="+mj-lt"/>
              <a:buAutoNum type="arabicPeriod"/>
            </a:pPr>
            <a:r>
              <a:rPr lang="en-AU" sz="1200" dirty="0">
                <a:latin typeface="Arial" panose="020B0604020202020204" pitchFamily="34" charset="0"/>
                <a:cs typeface="Arial" panose="020B0604020202020204" pitchFamily="34" charset="0"/>
              </a:rPr>
              <a:t>while the question regarding possible solutions for dissemination of information, including interoperability, and cost related implications is addressed simultaneously, after a specific date, or</a:t>
            </a:r>
          </a:p>
          <a:p>
            <a:pPr marL="457200" indent="-457200">
              <a:spcAft>
                <a:spcPts val="600"/>
              </a:spcAft>
              <a:buFont typeface="+mj-lt"/>
              <a:buAutoNum type="arabicPeriod"/>
            </a:pPr>
            <a:r>
              <a:rPr lang="en-AU" sz="1200" dirty="0">
                <a:latin typeface="Arial" panose="020B0604020202020204" pitchFamily="34" charset="0"/>
                <a:cs typeface="Arial" panose="020B0604020202020204" pitchFamily="34" charset="0"/>
              </a:rPr>
              <a:t>only after the question regarding possible solutions for dissemination of information, including interoperability, and cost related implications is duly addressed.</a:t>
            </a:r>
            <a:endParaRPr lang="en-US" sz="1200" dirty="0"/>
          </a:p>
        </p:txBody>
      </p:sp>
      <p:sp>
        <p:nvSpPr>
          <p:cNvPr id="4" name="Slide Number Placeholder 3"/>
          <p:cNvSpPr>
            <a:spLocks noGrp="1"/>
          </p:cNvSpPr>
          <p:nvPr>
            <p:ph type="sldNum" sz="quarter" idx="5"/>
          </p:nvPr>
        </p:nvSpPr>
        <p:spPr/>
        <p:txBody>
          <a:bodyPr/>
          <a:lstStyle/>
          <a:p>
            <a:fld id="{A9E32DB8-D3B3-4E2E-934C-BD04F1E58202}" type="slidenum">
              <a:rPr lang="en-AU" smtClean="0"/>
              <a:t>4</a:t>
            </a:fld>
            <a:endParaRPr lang="en-AU"/>
          </a:p>
        </p:txBody>
      </p:sp>
    </p:spTree>
    <p:extLst>
      <p:ext uri="{BB962C8B-B14F-4D97-AF65-F5344CB8AC3E}">
        <p14:creationId xmlns:p14="http://schemas.microsoft.com/office/powerpoint/2010/main" val="637834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6E3C63E5-8A7B-4034-A0F5-4D60A1F3300D}" type="datetimeFigureOut">
              <a:rPr lang="fr-FR" smtClean="0"/>
              <a:t>09/08/2023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3010208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6E3C63E5-8A7B-4034-A0F5-4D60A1F3300D}" type="datetimeFigureOut">
              <a:rPr lang="fr-FR" smtClean="0"/>
              <a:t>09/08/2023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4145535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6E3C63E5-8A7B-4034-A0F5-4D60A1F3300D}" type="datetimeFigureOut">
              <a:rPr lang="fr-FR" smtClean="0"/>
              <a:t>09/08/2023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320002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6E3C63E5-8A7B-4034-A0F5-4D60A1F3300D}" type="datetimeFigureOut">
              <a:rPr lang="fr-FR" smtClean="0"/>
              <a:t>09/08/2023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1544016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3C63E5-8A7B-4034-A0F5-4D60A1F3300D}" type="datetimeFigureOut">
              <a:rPr lang="fr-FR" smtClean="0"/>
              <a:t>09/08/2023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203220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6E3C63E5-8A7B-4034-A0F5-4D60A1F3300D}" type="datetimeFigureOut">
              <a:rPr lang="fr-FR" smtClean="0"/>
              <a:t>09/08/2023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245185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6E3C63E5-8A7B-4034-A0F5-4D60A1F3300D}" type="datetimeFigureOut">
              <a:rPr lang="fr-FR" smtClean="0"/>
              <a:t>09/08/2023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1783300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6E3C63E5-8A7B-4034-A0F5-4D60A1F3300D}" type="datetimeFigureOut">
              <a:rPr lang="fr-FR" smtClean="0"/>
              <a:t>09/08/2023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1457825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C63E5-8A7B-4034-A0F5-4D60A1F3300D}" type="datetimeFigureOut">
              <a:rPr lang="fr-FR" smtClean="0"/>
              <a:t>09/08/2023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187029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3C63E5-8A7B-4034-A0F5-4D60A1F3300D}" type="datetimeFigureOut">
              <a:rPr lang="fr-FR" smtClean="0"/>
              <a:t>09/08/2023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1192602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3C63E5-8A7B-4034-A0F5-4D60A1F3300D}" type="datetimeFigureOut">
              <a:rPr lang="fr-FR" smtClean="0"/>
              <a:t>09/08/2023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92468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C63E5-8A7B-4034-A0F5-4D60A1F3300D}" type="datetimeFigureOut">
              <a:rPr lang="fr-FR" smtClean="0"/>
              <a:t>09/08/2023</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1681BC-F749-45AB-990A-0977D4181336}" type="slidenum">
              <a:rPr lang="fr-FR" smtClean="0"/>
              <a:t>‹#›</a:t>
            </a:fld>
            <a:endParaRPr lang="fr-FR"/>
          </a:p>
        </p:txBody>
      </p:sp>
    </p:spTree>
    <p:extLst>
      <p:ext uri="{BB962C8B-B14F-4D97-AF65-F5344CB8AC3E}">
        <p14:creationId xmlns:p14="http://schemas.microsoft.com/office/powerpoint/2010/main" val="51693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7031" y="0"/>
            <a:ext cx="3437937" cy="1145979"/>
          </a:xfrm>
          <a:prstGeom prst="rect">
            <a:avLst/>
          </a:prstGeom>
        </p:spPr>
      </p:pic>
      <p:sp>
        <p:nvSpPr>
          <p:cNvPr id="6" name="Title 1"/>
          <p:cNvSpPr>
            <a:spLocks noGrp="1"/>
          </p:cNvSpPr>
          <p:nvPr>
            <p:ph type="ctrTitle"/>
          </p:nvPr>
        </p:nvSpPr>
        <p:spPr>
          <a:xfrm>
            <a:off x="1524000" y="1358608"/>
            <a:ext cx="9144000" cy="2387600"/>
          </a:xfrm>
        </p:spPr>
        <p:txBody>
          <a:bodyPr anchor="ctr">
            <a:noAutofit/>
          </a:bodyPr>
          <a:lstStyle/>
          <a:p>
            <a:r>
              <a:rPr lang="en-AU" sz="4800" b="1" dirty="0"/>
              <a:t>Tenth session of the Sub-Committee on Navigation, Communications and Search and Rescue</a:t>
            </a:r>
            <a:endParaRPr lang="en-US" sz="4800" b="1" dirty="0"/>
          </a:p>
        </p:txBody>
      </p:sp>
      <p:sp>
        <p:nvSpPr>
          <p:cNvPr id="10" name="Subtitle 2"/>
          <p:cNvSpPr>
            <a:spLocks noGrp="1"/>
          </p:cNvSpPr>
          <p:nvPr>
            <p:ph type="subTitle" idx="1"/>
          </p:nvPr>
        </p:nvSpPr>
        <p:spPr>
          <a:xfrm>
            <a:off x="1524000" y="4180879"/>
            <a:ext cx="9144000" cy="1655762"/>
          </a:xfrm>
        </p:spPr>
        <p:txBody>
          <a:bodyPr>
            <a:normAutofit lnSpcReduction="10000"/>
          </a:bodyPr>
          <a:lstStyle/>
          <a:p>
            <a:r>
              <a:rPr lang="en-AU" sz="3100" b="1" dirty="0">
                <a:solidFill>
                  <a:srgbClr val="00A9A9"/>
                </a:solidFill>
                <a:latin typeface="Arial" panose="020B0604020202020204" pitchFamily="34" charset="0"/>
                <a:cs typeface="Arial" panose="020B0604020202020204" pitchFamily="34" charset="0"/>
              </a:rPr>
              <a:t>Developments in GMDSS services, including guidelines on maritime safety information (MSI)</a:t>
            </a:r>
          </a:p>
          <a:p>
            <a:endParaRPr lang="en-AU" sz="1400" b="1" dirty="0">
              <a:latin typeface="Arial" panose="020B0604020202020204" pitchFamily="34" charset="0"/>
              <a:cs typeface="Arial" panose="020B0604020202020204" pitchFamily="34" charset="0"/>
            </a:endParaRPr>
          </a:p>
          <a:p>
            <a:r>
              <a:rPr lang="en-AU" sz="1400" b="1" dirty="0">
                <a:latin typeface="Arial" panose="020B0604020202020204" pitchFamily="34" charset="0"/>
                <a:cs typeface="Arial" panose="020B0604020202020204" pitchFamily="34" charset="0"/>
              </a:rPr>
              <a:t>Presented by Stuart Shepard (Australia)</a:t>
            </a:r>
          </a:p>
          <a:p>
            <a:pPr>
              <a:spcBef>
                <a:spcPts val="0"/>
              </a:spcBef>
            </a:pPr>
            <a:r>
              <a:rPr lang="en-AU" sz="1400" b="1" dirty="0">
                <a:latin typeface="Arial" panose="020B0604020202020204" pitchFamily="34" charset="0"/>
                <a:cs typeface="Arial" panose="020B0604020202020204" pitchFamily="34" charset="0"/>
              </a:rPr>
              <a:t>NAVAREA X Coordinator | Chair of the WG on SAR and other technical matters at NCSR</a:t>
            </a:r>
            <a:endParaRPr lang="en-US"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7925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2400" cap="all" dirty="0">
                <a:latin typeface="Arial Black" panose="020B0A04020102020204" pitchFamily="34" charset="0"/>
              </a:rPr>
              <a:t>options to address cost implications</a:t>
            </a:r>
          </a:p>
        </p:txBody>
      </p:sp>
      <p:sp>
        <p:nvSpPr>
          <p:cNvPr id="10" name="TextBox 9"/>
          <p:cNvSpPr txBox="1"/>
          <p:nvPr/>
        </p:nvSpPr>
        <p:spPr>
          <a:xfrm>
            <a:off x="955222" y="1218488"/>
            <a:ext cx="10205838" cy="4805239"/>
          </a:xfrm>
          <a:prstGeom prst="rect">
            <a:avLst/>
          </a:prstGeom>
          <a:noFill/>
        </p:spPr>
        <p:txBody>
          <a:bodyPr wrap="square" rtlCol="0" anchor="ctr">
            <a:noAutofit/>
          </a:bodyPr>
          <a:lstStyle/>
          <a:p>
            <a:pPr algn="ctr">
              <a:spcAft>
                <a:spcPts val="600"/>
              </a:spcAft>
            </a:pPr>
            <a:r>
              <a:rPr lang="en-US" sz="2800" dirty="0"/>
              <a:t>Six policy elements (options) with advantages and disadvantages have been developed. </a:t>
            </a:r>
          </a:p>
          <a:p>
            <a:pPr algn="ctr">
              <a:spcAft>
                <a:spcPts val="600"/>
              </a:spcAft>
            </a:pPr>
            <a:endParaRPr lang="en-US" sz="2800" dirty="0"/>
          </a:p>
          <a:p>
            <a:pPr algn="ctr">
              <a:spcAft>
                <a:spcPts val="600"/>
              </a:spcAft>
            </a:pPr>
            <a:r>
              <a:rPr lang="en-US" sz="2800" dirty="0"/>
              <a:t>Each policy element (option) is standalone, but each option could be used as a component of an approach to resolve the cost issues.</a:t>
            </a:r>
          </a:p>
          <a:p>
            <a:pPr algn="ctr">
              <a:spcAft>
                <a:spcPts val="600"/>
              </a:spcAft>
            </a:pPr>
            <a:endParaRPr lang="en-US" sz="2800" dirty="0"/>
          </a:p>
          <a:p>
            <a:pPr algn="ctr">
              <a:spcAft>
                <a:spcPts val="600"/>
              </a:spcAft>
            </a:pPr>
            <a:r>
              <a:rPr lang="en-US" sz="2800" dirty="0"/>
              <a:t>Information providers have been urged to </a:t>
            </a:r>
            <a:r>
              <a:rPr lang="en-AU" sz="2800" dirty="0"/>
              <a:t>implement cost reduction measures which are already available to them.</a:t>
            </a:r>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Tree>
    <p:extLst>
      <p:ext uri="{BB962C8B-B14F-4D97-AF65-F5344CB8AC3E}">
        <p14:creationId xmlns:p14="http://schemas.microsoft.com/office/powerpoint/2010/main" val="1152197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2400" cap="all" dirty="0">
                <a:latin typeface="Arial Black" panose="020B0A04020102020204" pitchFamily="34" charset="0"/>
              </a:rPr>
              <a:t>Progress report</a:t>
            </a:r>
          </a:p>
        </p:txBody>
      </p:sp>
      <p:sp>
        <p:nvSpPr>
          <p:cNvPr id="10" name="TextBox 9"/>
          <p:cNvSpPr txBox="1"/>
          <p:nvPr/>
        </p:nvSpPr>
        <p:spPr>
          <a:xfrm>
            <a:off x="955222" y="1218488"/>
            <a:ext cx="10205838" cy="4805239"/>
          </a:xfrm>
          <a:prstGeom prst="rect">
            <a:avLst/>
          </a:prstGeom>
          <a:noFill/>
        </p:spPr>
        <p:txBody>
          <a:bodyPr wrap="square" rtlCol="0" anchor="ctr">
            <a:noAutofit/>
          </a:bodyPr>
          <a:lstStyle/>
          <a:p>
            <a:pPr algn="ctr">
              <a:spcAft>
                <a:spcPts val="600"/>
              </a:spcAft>
            </a:pPr>
            <a:r>
              <a:rPr lang="en-US" sz="2800" dirty="0"/>
              <a:t>The Sub-Committee prepared a progress report on </a:t>
            </a:r>
            <a:r>
              <a:rPr lang="en-AU" sz="2800" i="1" dirty="0"/>
              <a:t>Matters concerning the dissemination and reception of MSI and SAR-related information via multiple recognized mobile satellite services</a:t>
            </a:r>
            <a:r>
              <a:rPr lang="en-US" sz="2800" i="1" dirty="0"/>
              <a:t> </a:t>
            </a:r>
            <a:r>
              <a:rPr lang="en-US" sz="2800" dirty="0"/>
              <a:t>(NCSR 10/WP.7 Annex 4) for consideration by the Committee.</a:t>
            </a:r>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Tree>
    <p:extLst>
      <p:ext uri="{BB962C8B-B14F-4D97-AF65-F5344CB8AC3E}">
        <p14:creationId xmlns:p14="http://schemas.microsoft.com/office/powerpoint/2010/main" val="2359778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2400" cap="all" dirty="0">
                <a:latin typeface="Arial Black" panose="020B0A04020102020204" pitchFamily="34" charset="0"/>
              </a:rPr>
              <a:t>What next?</a:t>
            </a:r>
          </a:p>
        </p:txBody>
      </p:sp>
      <p:sp>
        <p:nvSpPr>
          <p:cNvPr id="10" name="TextBox 9"/>
          <p:cNvSpPr txBox="1"/>
          <p:nvPr/>
        </p:nvSpPr>
        <p:spPr>
          <a:xfrm>
            <a:off x="955222" y="1218488"/>
            <a:ext cx="10205838" cy="4805239"/>
          </a:xfrm>
          <a:prstGeom prst="rect">
            <a:avLst/>
          </a:prstGeom>
          <a:noFill/>
        </p:spPr>
        <p:txBody>
          <a:bodyPr wrap="square" rtlCol="0" anchor="ctr">
            <a:noAutofit/>
          </a:bodyPr>
          <a:lstStyle/>
          <a:p>
            <a:pPr marL="514350" indent="-514350">
              <a:spcAft>
                <a:spcPts val="600"/>
              </a:spcAft>
              <a:buFont typeface="+mj-lt"/>
              <a:buAutoNum type="arabicPeriod"/>
            </a:pPr>
            <a:r>
              <a:rPr lang="en-US" sz="2800" dirty="0"/>
              <a:t>MSC 108 discussions on</a:t>
            </a:r>
          </a:p>
          <a:p>
            <a:pPr marL="971550" lvl="1" indent="-514350">
              <a:spcAft>
                <a:spcPts val="600"/>
              </a:spcAft>
              <a:buFont typeface="+mj-lt"/>
              <a:buAutoNum type="alphaLcPeriod"/>
            </a:pPr>
            <a:r>
              <a:rPr lang="en-US" sz="2800" dirty="0"/>
              <a:t>revision of resolution A.707(17),</a:t>
            </a:r>
          </a:p>
          <a:p>
            <a:pPr marL="971550" lvl="1" indent="-514350">
              <a:spcAft>
                <a:spcPts val="600"/>
              </a:spcAft>
              <a:buFont typeface="+mj-lt"/>
              <a:buAutoNum type="alphaLcPeriod"/>
            </a:pPr>
            <a:r>
              <a:rPr lang="en-US" sz="2800" dirty="0"/>
              <a:t>options to address cost implications, and</a:t>
            </a:r>
          </a:p>
          <a:p>
            <a:pPr marL="971550" lvl="1" indent="-514350">
              <a:spcAft>
                <a:spcPts val="600"/>
              </a:spcAft>
              <a:buFont typeface="+mj-lt"/>
              <a:buAutoNum type="alphaLcPeriod"/>
            </a:pPr>
            <a:r>
              <a:rPr lang="en-AU" sz="2800" dirty="0"/>
              <a:t>RMSS use (mandatory) by all information providers covering its service area and the timing of such use</a:t>
            </a:r>
            <a:r>
              <a:rPr lang="en-US" sz="2800" dirty="0"/>
              <a:t>.</a:t>
            </a:r>
          </a:p>
          <a:p>
            <a:pPr marL="514350" indent="-514350">
              <a:spcAft>
                <a:spcPts val="600"/>
              </a:spcAft>
              <a:buFont typeface="+mj-lt"/>
              <a:buAutoNum type="arabicPeriod"/>
            </a:pPr>
            <a:r>
              <a:rPr lang="en-US" sz="2800" dirty="0"/>
              <a:t>Ongoing WWNWS-SC contribution to, and revision of </a:t>
            </a:r>
            <a:r>
              <a:rPr lang="en-AU" sz="2800" dirty="0"/>
              <a:t>resolutions A.1051(27), A.1001(25), A.706(17), A.705(17), MSC.305(87) and circulars MSC.1/Circ.1610 and MSC.1/Circ.1635.</a:t>
            </a:r>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Tree>
    <p:extLst>
      <p:ext uri="{BB962C8B-B14F-4D97-AF65-F5344CB8AC3E}">
        <p14:creationId xmlns:p14="http://schemas.microsoft.com/office/powerpoint/2010/main" val="1365014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2400" cap="all" dirty="0">
                <a:latin typeface="Arial Black" panose="020B0A04020102020204" pitchFamily="34" charset="0"/>
              </a:rPr>
              <a:t>BACKGROUND</a:t>
            </a:r>
          </a:p>
        </p:txBody>
      </p:sp>
      <p:sp>
        <p:nvSpPr>
          <p:cNvPr id="10" name="TextBox 9"/>
          <p:cNvSpPr txBox="1"/>
          <p:nvPr/>
        </p:nvSpPr>
        <p:spPr>
          <a:xfrm>
            <a:off x="955222" y="1218488"/>
            <a:ext cx="10205838" cy="4805239"/>
          </a:xfrm>
          <a:prstGeom prst="rect">
            <a:avLst/>
          </a:prstGeom>
          <a:noFill/>
        </p:spPr>
        <p:txBody>
          <a:bodyPr wrap="square" rtlCol="0" anchor="ctr">
            <a:noAutofit/>
          </a:bodyPr>
          <a:lstStyle/>
          <a:p>
            <a:pPr algn="ctr">
              <a:spcAft>
                <a:spcPts val="600"/>
              </a:spcAft>
            </a:pPr>
            <a:endParaRPr lang="en-AU" dirty="0">
              <a:latin typeface="Arial" panose="020B0604020202020204" pitchFamily="34" charset="0"/>
              <a:cs typeface="Arial" panose="020B0604020202020204" pitchFamily="34" charset="0"/>
            </a:endParaRPr>
          </a:p>
        </p:txBody>
      </p:sp>
      <p:sp>
        <p:nvSpPr>
          <p:cNvPr id="18" name="Content Placeholder 17">
            <a:extLst>
              <a:ext uri="{FF2B5EF4-FFF2-40B4-BE49-F238E27FC236}">
                <a16:creationId xmlns:a16="http://schemas.microsoft.com/office/drawing/2014/main" id="{2B670BD1-7FBF-0C84-E6C1-E1361A5C7ED8}"/>
              </a:ext>
            </a:extLst>
          </p:cNvPr>
          <p:cNvSpPr>
            <a:spLocks noGrp="1"/>
          </p:cNvSpPr>
          <p:nvPr>
            <p:ph sz="half" idx="1"/>
          </p:nvPr>
        </p:nvSpPr>
        <p:spPr/>
        <p:txBody>
          <a:bodyPr anchor="ctr"/>
          <a:lstStyle/>
          <a:p>
            <a:pPr marL="0" indent="0" algn="ctr">
              <a:buNone/>
            </a:pPr>
            <a:r>
              <a:rPr lang="en-AU" dirty="0">
                <a:latin typeface="Arial" panose="020B0604020202020204" pitchFamily="34" charset="0"/>
                <a:cs typeface="Arial" panose="020B0604020202020204" pitchFamily="34" charset="0"/>
              </a:rPr>
              <a:t>This presentation is a summary of discussions and what is ahead of us (as information providers) through WWNWS and especially at MSC 108 scheduled to be held 15 to 24 May 2024.</a:t>
            </a:r>
          </a:p>
          <a:p>
            <a:endParaRPr lang="en-AU" dirty="0"/>
          </a:p>
        </p:txBody>
      </p:sp>
      <p:sp>
        <p:nvSpPr>
          <p:cNvPr id="8" name="Footer Placeholder 5"/>
          <p:cNvSpPr>
            <a:spLocks noGrp="1"/>
          </p:cNvSpPr>
          <p:nvPr>
            <p:ph type="ftr" sz="quarter" idx="11"/>
          </p:nvPr>
        </p:nvSpPr>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grpSp>
        <p:nvGrpSpPr>
          <p:cNvPr id="16" name="Group 15">
            <a:extLst>
              <a:ext uri="{FF2B5EF4-FFF2-40B4-BE49-F238E27FC236}">
                <a16:creationId xmlns:a16="http://schemas.microsoft.com/office/drawing/2014/main" id="{196A143F-C83A-A582-A8BA-2EDFF94743C5}"/>
              </a:ext>
            </a:extLst>
          </p:cNvPr>
          <p:cNvGrpSpPr/>
          <p:nvPr/>
        </p:nvGrpSpPr>
        <p:grpSpPr>
          <a:xfrm>
            <a:off x="6248568" y="1942326"/>
            <a:ext cx="5028863" cy="4012289"/>
            <a:chOff x="2650131" y="687627"/>
            <a:chExt cx="6891736" cy="5448430"/>
          </a:xfrm>
        </p:grpSpPr>
        <p:sp>
          <p:nvSpPr>
            <p:cNvPr id="9" name="Arrow: Circular 8">
              <a:extLst>
                <a:ext uri="{FF2B5EF4-FFF2-40B4-BE49-F238E27FC236}">
                  <a16:creationId xmlns:a16="http://schemas.microsoft.com/office/drawing/2014/main" id="{918A3EA7-1A4B-EDFF-10CF-E0CC2097C93E}"/>
                </a:ext>
              </a:extLst>
            </p:cNvPr>
            <p:cNvSpPr/>
            <p:nvPr/>
          </p:nvSpPr>
          <p:spPr>
            <a:xfrm>
              <a:off x="3406164" y="687627"/>
              <a:ext cx="5379671" cy="5379671"/>
            </a:xfrm>
            <a:prstGeom prst="circularArrow">
              <a:avLst>
                <a:gd name="adj1" fmla="val 7741"/>
                <a:gd name="adj2" fmla="val 777049"/>
                <a:gd name="adj3" fmla="val 9678583"/>
                <a:gd name="adj4" fmla="val 17391005"/>
                <a:gd name="adj5" fmla="val 6505"/>
              </a:avLst>
            </a:prstGeom>
          </p:spPr>
          <p:style>
            <a:lnRef idx="0">
              <a:schemeClr val="dk1">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11" name="Freeform: Shape 10">
              <a:extLst>
                <a:ext uri="{FF2B5EF4-FFF2-40B4-BE49-F238E27FC236}">
                  <a16:creationId xmlns:a16="http://schemas.microsoft.com/office/drawing/2014/main" id="{628ABC73-F1C5-554F-5B2C-C0F5545D1355}"/>
                </a:ext>
              </a:extLst>
            </p:cNvPr>
            <p:cNvSpPr/>
            <p:nvPr/>
          </p:nvSpPr>
          <p:spPr>
            <a:xfrm>
              <a:off x="4831953" y="721940"/>
              <a:ext cx="2528093" cy="1264046"/>
            </a:xfrm>
            <a:custGeom>
              <a:avLst/>
              <a:gdLst>
                <a:gd name="connsiteX0" fmla="*/ 0 w 2528093"/>
                <a:gd name="connsiteY0" fmla="*/ 210679 h 1264046"/>
                <a:gd name="connsiteX1" fmla="*/ 210679 w 2528093"/>
                <a:gd name="connsiteY1" fmla="*/ 0 h 1264046"/>
                <a:gd name="connsiteX2" fmla="*/ 2317414 w 2528093"/>
                <a:gd name="connsiteY2" fmla="*/ 0 h 1264046"/>
                <a:gd name="connsiteX3" fmla="*/ 2528093 w 2528093"/>
                <a:gd name="connsiteY3" fmla="*/ 210679 h 1264046"/>
                <a:gd name="connsiteX4" fmla="*/ 2528093 w 2528093"/>
                <a:gd name="connsiteY4" fmla="*/ 1053367 h 1264046"/>
                <a:gd name="connsiteX5" fmla="*/ 2317414 w 2528093"/>
                <a:gd name="connsiteY5" fmla="*/ 1264046 h 1264046"/>
                <a:gd name="connsiteX6" fmla="*/ 210679 w 2528093"/>
                <a:gd name="connsiteY6" fmla="*/ 1264046 h 1264046"/>
                <a:gd name="connsiteX7" fmla="*/ 0 w 2528093"/>
                <a:gd name="connsiteY7" fmla="*/ 1053367 h 1264046"/>
                <a:gd name="connsiteX8" fmla="*/ 0 w 2528093"/>
                <a:gd name="connsiteY8" fmla="*/ 210679 h 126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3" h="1264046">
                  <a:moveTo>
                    <a:pt x="0" y="210679"/>
                  </a:moveTo>
                  <a:cubicBezTo>
                    <a:pt x="0" y="94324"/>
                    <a:pt x="94324" y="0"/>
                    <a:pt x="210679" y="0"/>
                  </a:cubicBezTo>
                  <a:lnTo>
                    <a:pt x="2317414" y="0"/>
                  </a:lnTo>
                  <a:cubicBezTo>
                    <a:pt x="2433769" y="0"/>
                    <a:pt x="2528093" y="94324"/>
                    <a:pt x="2528093" y="210679"/>
                  </a:cubicBezTo>
                  <a:lnTo>
                    <a:pt x="2528093" y="1053367"/>
                  </a:lnTo>
                  <a:cubicBezTo>
                    <a:pt x="2528093" y="1169722"/>
                    <a:pt x="2433769" y="1264046"/>
                    <a:pt x="2317414" y="1264046"/>
                  </a:cubicBezTo>
                  <a:lnTo>
                    <a:pt x="210679" y="1264046"/>
                  </a:lnTo>
                  <a:cubicBezTo>
                    <a:pt x="94324" y="1264046"/>
                    <a:pt x="0" y="1169722"/>
                    <a:pt x="0" y="1053367"/>
                  </a:cubicBezTo>
                  <a:lnTo>
                    <a:pt x="0" y="210679"/>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33156" tIns="233156" rIns="233156" bIns="233156" numCol="1" spcCol="1270" anchor="ctr" anchorCtr="0">
              <a:noAutofit/>
            </a:bodyPr>
            <a:lstStyle/>
            <a:p>
              <a:pPr marL="0" lvl="0" indent="0" algn="ctr" defTabSz="2000250">
                <a:lnSpc>
                  <a:spcPct val="90000"/>
                </a:lnSpc>
                <a:spcBef>
                  <a:spcPct val="0"/>
                </a:spcBef>
                <a:spcAft>
                  <a:spcPct val="35000"/>
                </a:spcAft>
                <a:buNone/>
              </a:pPr>
              <a:r>
                <a:rPr lang="en-AU" sz="2800" kern="1200" dirty="0"/>
                <a:t>MSC 103</a:t>
              </a:r>
            </a:p>
          </p:txBody>
        </p:sp>
        <p:sp>
          <p:nvSpPr>
            <p:cNvPr id="12" name="Freeform: Shape 11">
              <a:extLst>
                <a:ext uri="{FF2B5EF4-FFF2-40B4-BE49-F238E27FC236}">
                  <a16:creationId xmlns:a16="http://schemas.microsoft.com/office/drawing/2014/main" id="{B503FE30-970D-A83A-0D0E-86D943104234}"/>
                </a:ext>
              </a:extLst>
            </p:cNvPr>
            <p:cNvSpPr/>
            <p:nvPr/>
          </p:nvSpPr>
          <p:spPr>
            <a:xfrm>
              <a:off x="7013774" y="2307126"/>
              <a:ext cx="2528093" cy="1264046"/>
            </a:xfrm>
            <a:custGeom>
              <a:avLst/>
              <a:gdLst>
                <a:gd name="connsiteX0" fmla="*/ 0 w 2528093"/>
                <a:gd name="connsiteY0" fmla="*/ 210679 h 1264046"/>
                <a:gd name="connsiteX1" fmla="*/ 210679 w 2528093"/>
                <a:gd name="connsiteY1" fmla="*/ 0 h 1264046"/>
                <a:gd name="connsiteX2" fmla="*/ 2317414 w 2528093"/>
                <a:gd name="connsiteY2" fmla="*/ 0 h 1264046"/>
                <a:gd name="connsiteX3" fmla="*/ 2528093 w 2528093"/>
                <a:gd name="connsiteY3" fmla="*/ 210679 h 1264046"/>
                <a:gd name="connsiteX4" fmla="*/ 2528093 w 2528093"/>
                <a:gd name="connsiteY4" fmla="*/ 1053367 h 1264046"/>
                <a:gd name="connsiteX5" fmla="*/ 2317414 w 2528093"/>
                <a:gd name="connsiteY5" fmla="*/ 1264046 h 1264046"/>
                <a:gd name="connsiteX6" fmla="*/ 210679 w 2528093"/>
                <a:gd name="connsiteY6" fmla="*/ 1264046 h 1264046"/>
                <a:gd name="connsiteX7" fmla="*/ 0 w 2528093"/>
                <a:gd name="connsiteY7" fmla="*/ 1053367 h 1264046"/>
                <a:gd name="connsiteX8" fmla="*/ 0 w 2528093"/>
                <a:gd name="connsiteY8" fmla="*/ 210679 h 126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3" h="1264046">
                  <a:moveTo>
                    <a:pt x="0" y="210679"/>
                  </a:moveTo>
                  <a:cubicBezTo>
                    <a:pt x="0" y="94324"/>
                    <a:pt x="94324" y="0"/>
                    <a:pt x="210679" y="0"/>
                  </a:cubicBezTo>
                  <a:lnTo>
                    <a:pt x="2317414" y="0"/>
                  </a:lnTo>
                  <a:cubicBezTo>
                    <a:pt x="2433769" y="0"/>
                    <a:pt x="2528093" y="94324"/>
                    <a:pt x="2528093" y="210679"/>
                  </a:cubicBezTo>
                  <a:lnTo>
                    <a:pt x="2528093" y="1053367"/>
                  </a:lnTo>
                  <a:cubicBezTo>
                    <a:pt x="2528093" y="1169722"/>
                    <a:pt x="2433769" y="1264046"/>
                    <a:pt x="2317414" y="1264046"/>
                  </a:cubicBezTo>
                  <a:lnTo>
                    <a:pt x="210679" y="1264046"/>
                  </a:lnTo>
                  <a:cubicBezTo>
                    <a:pt x="94324" y="1264046"/>
                    <a:pt x="0" y="1169722"/>
                    <a:pt x="0" y="1053367"/>
                  </a:cubicBezTo>
                  <a:lnTo>
                    <a:pt x="0" y="210679"/>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233156" tIns="233156" rIns="233156" bIns="233156" numCol="1" spcCol="1270" anchor="ctr" anchorCtr="0">
              <a:noAutofit/>
            </a:bodyPr>
            <a:lstStyle/>
            <a:p>
              <a:pPr marL="0" lvl="0" indent="0" algn="ctr" defTabSz="2000250">
                <a:lnSpc>
                  <a:spcPct val="90000"/>
                </a:lnSpc>
                <a:spcBef>
                  <a:spcPct val="0"/>
                </a:spcBef>
                <a:spcAft>
                  <a:spcPct val="35000"/>
                </a:spcAft>
                <a:buNone/>
              </a:pPr>
              <a:r>
                <a:rPr lang="en-AU" sz="2800" kern="1200" dirty="0"/>
                <a:t>MSC 105</a:t>
              </a:r>
            </a:p>
          </p:txBody>
        </p:sp>
        <p:sp>
          <p:nvSpPr>
            <p:cNvPr id="13" name="Freeform: Shape 12">
              <a:extLst>
                <a:ext uri="{FF2B5EF4-FFF2-40B4-BE49-F238E27FC236}">
                  <a16:creationId xmlns:a16="http://schemas.microsoft.com/office/drawing/2014/main" id="{D23A79FD-04D8-9AEE-6032-6714B2449071}"/>
                </a:ext>
              </a:extLst>
            </p:cNvPr>
            <p:cNvSpPr/>
            <p:nvPr/>
          </p:nvSpPr>
          <p:spPr>
            <a:xfrm>
              <a:off x="6180393" y="4872011"/>
              <a:ext cx="2528093" cy="1264046"/>
            </a:xfrm>
            <a:custGeom>
              <a:avLst/>
              <a:gdLst>
                <a:gd name="connsiteX0" fmla="*/ 0 w 2528093"/>
                <a:gd name="connsiteY0" fmla="*/ 210679 h 1264046"/>
                <a:gd name="connsiteX1" fmla="*/ 210679 w 2528093"/>
                <a:gd name="connsiteY1" fmla="*/ 0 h 1264046"/>
                <a:gd name="connsiteX2" fmla="*/ 2317414 w 2528093"/>
                <a:gd name="connsiteY2" fmla="*/ 0 h 1264046"/>
                <a:gd name="connsiteX3" fmla="*/ 2528093 w 2528093"/>
                <a:gd name="connsiteY3" fmla="*/ 210679 h 1264046"/>
                <a:gd name="connsiteX4" fmla="*/ 2528093 w 2528093"/>
                <a:gd name="connsiteY4" fmla="*/ 1053367 h 1264046"/>
                <a:gd name="connsiteX5" fmla="*/ 2317414 w 2528093"/>
                <a:gd name="connsiteY5" fmla="*/ 1264046 h 1264046"/>
                <a:gd name="connsiteX6" fmla="*/ 210679 w 2528093"/>
                <a:gd name="connsiteY6" fmla="*/ 1264046 h 1264046"/>
                <a:gd name="connsiteX7" fmla="*/ 0 w 2528093"/>
                <a:gd name="connsiteY7" fmla="*/ 1053367 h 1264046"/>
                <a:gd name="connsiteX8" fmla="*/ 0 w 2528093"/>
                <a:gd name="connsiteY8" fmla="*/ 210679 h 126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3" h="1264046">
                  <a:moveTo>
                    <a:pt x="0" y="210679"/>
                  </a:moveTo>
                  <a:cubicBezTo>
                    <a:pt x="0" y="94324"/>
                    <a:pt x="94324" y="0"/>
                    <a:pt x="210679" y="0"/>
                  </a:cubicBezTo>
                  <a:lnTo>
                    <a:pt x="2317414" y="0"/>
                  </a:lnTo>
                  <a:cubicBezTo>
                    <a:pt x="2433769" y="0"/>
                    <a:pt x="2528093" y="94324"/>
                    <a:pt x="2528093" y="210679"/>
                  </a:cubicBezTo>
                  <a:lnTo>
                    <a:pt x="2528093" y="1053367"/>
                  </a:lnTo>
                  <a:cubicBezTo>
                    <a:pt x="2528093" y="1169722"/>
                    <a:pt x="2433769" y="1264046"/>
                    <a:pt x="2317414" y="1264046"/>
                  </a:cubicBezTo>
                  <a:lnTo>
                    <a:pt x="210679" y="1264046"/>
                  </a:lnTo>
                  <a:cubicBezTo>
                    <a:pt x="94324" y="1264046"/>
                    <a:pt x="0" y="1169722"/>
                    <a:pt x="0" y="1053367"/>
                  </a:cubicBezTo>
                  <a:lnTo>
                    <a:pt x="0" y="210679"/>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33156" tIns="233156" rIns="233156" bIns="233156" numCol="1" spcCol="1270" anchor="ctr" anchorCtr="0">
              <a:noAutofit/>
            </a:bodyPr>
            <a:lstStyle/>
            <a:p>
              <a:pPr marL="0" lvl="0" indent="0" algn="ctr" defTabSz="2000250">
                <a:lnSpc>
                  <a:spcPct val="90000"/>
                </a:lnSpc>
                <a:spcBef>
                  <a:spcPct val="0"/>
                </a:spcBef>
                <a:spcAft>
                  <a:spcPct val="35000"/>
                </a:spcAft>
                <a:buNone/>
              </a:pPr>
              <a:r>
                <a:rPr lang="en-AU" sz="2800" kern="1200" dirty="0"/>
                <a:t>NCSR 9</a:t>
              </a:r>
            </a:p>
          </p:txBody>
        </p:sp>
        <p:sp>
          <p:nvSpPr>
            <p:cNvPr id="14" name="Freeform: Shape 13">
              <a:extLst>
                <a:ext uri="{FF2B5EF4-FFF2-40B4-BE49-F238E27FC236}">
                  <a16:creationId xmlns:a16="http://schemas.microsoft.com/office/drawing/2014/main" id="{A41E1BA0-4948-E1C2-1DAD-AC7B0D1A0A8D}"/>
                </a:ext>
              </a:extLst>
            </p:cNvPr>
            <p:cNvSpPr/>
            <p:nvPr/>
          </p:nvSpPr>
          <p:spPr>
            <a:xfrm>
              <a:off x="3483513" y="4872011"/>
              <a:ext cx="2528093" cy="1264046"/>
            </a:xfrm>
            <a:custGeom>
              <a:avLst/>
              <a:gdLst>
                <a:gd name="connsiteX0" fmla="*/ 0 w 2528093"/>
                <a:gd name="connsiteY0" fmla="*/ 210679 h 1264046"/>
                <a:gd name="connsiteX1" fmla="*/ 210679 w 2528093"/>
                <a:gd name="connsiteY1" fmla="*/ 0 h 1264046"/>
                <a:gd name="connsiteX2" fmla="*/ 2317414 w 2528093"/>
                <a:gd name="connsiteY2" fmla="*/ 0 h 1264046"/>
                <a:gd name="connsiteX3" fmla="*/ 2528093 w 2528093"/>
                <a:gd name="connsiteY3" fmla="*/ 210679 h 1264046"/>
                <a:gd name="connsiteX4" fmla="*/ 2528093 w 2528093"/>
                <a:gd name="connsiteY4" fmla="*/ 1053367 h 1264046"/>
                <a:gd name="connsiteX5" fmla="*/ 2317414 w 2528093"/>
                <a:gd name="connsiteY5" fmla="*/ 1264046 h 1264046"/>
                <a:gd name="connsiteX6" fmla="*/ 210679 w 2528093"/>
                <a:gd name="connsiteY6" fmla="*/ 1264046 h 1264046"/>
                <a:gd name="connsiteX7" fmla="*/ 0 w 2528093"/>
                <a:gd name="connsiteY7" fmla="*/ 1053367 h 1264046"/>
                <a:gd name="connsiteX8" fmla="*/ 0 w 2528093"/>
                <a:gd name="connsiteY8" fmla="*/ 210679 h 126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3" h="1264046">
                  <a:moveTo>
                    <a:pt x="0" y="210679"/>
                  </a:moveTo>
                  <a:cubicBezTo>
                    <a:pt x="0" y="94324"/>
                    <a:pt x="94324" y="0"/>
                    <a:pt x="210679" y="0"/>
                  </a:cubicBezTo>
                  <a:lnTo>
                    <a:pt x="2317414" y="0"/>
                  </a:lnTo>
                  <a:cubicBezTo>
                    <a:pt x="2433769" y="0"/>
                    <a:pt x="2528093" y="94324"/>
                    <a:pt x="2528093" y="210679"/>
                  </a:cubicBezTo>
                  <a:lnTo>
                    <a:pt x="2528093" y="1053367"/>
                  </a:lnTo>
                  <a:cubicBezTo>
                    <a:pt x="2528093" y="1169722"/>
                    <a:pt x="2433769" y="1264046"/>
                    <a:pt x="2317414" y="1264046"/>
                  </a:cubicBezTo>
                  <a:lnTo>
                    <a:pt x="210679" y="1264046"/>
                  </a:lnTo>
                  <a:cubicBezTo>
                    <a:pt x="94324" y="1264046"/>
                    <a:pt x="0" y="1169722"/>
                    <a:pt x="0" y="1053367"/>
                  </a:cubicBezTo>
                  <a:lnTo>
                    <a:pt x="0" y="210679"/>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33156" tIns="233156" rIns="233156" bIns="233156" numCol="1" spcCol="1270" anchor="ctr" anchorCtr="0">
              <a:noAutofit/>
            </a:bodyPr>
            <a:lstStyle/>
            <a:p>
              <a:pPr marL="0" lvl="0" indent="0" algn="ctr" defTabSz="2000250">
                <a:lnSpc>
                  <a:spcPct val="90000"/>
                </a:lnSpc>
                <a:spcBef>
                  <a:spcPct val="0"/>
                </a:spcBef>
                <a:spcAft>
                  <a:spcPct val="35000"/>
                </a:spcAft>
                <a:buNone/>
              </a:pPr>
              <a:r>
                <a:rPr lang="en-AU" sz="2800" kern="1200" dirty="0"/>
                <a:t>NCSR 10</a:t>
              </a:r>
            </a:p>
          </p:txBody>
        </p:sp>
        <p:sp>
          <p:nvSpPr>
            <p:cNvPr id="15" name="Freeform: Shape 14">
              <a:extLst>
                <a:ext uri="{FF2B5EF4-FFF2-40B4-BE49-F238E27FC236}">
                  <a16:creationId xmlns:a16="http://schemas.microsoft.com/office/drawing/2014/main" id="{3248A39F-167C-ED40-5B1C-768473184CB8}"/>
                </a:ext>
              </a:extLst>
            </p:cNvPr>
            <p:cNvSpPr/>
            <p:nvPr/>
          </p:nvSpPr>
          <p:spPr>
            <a:xfrm>
              <a:off x="2650131" y="2307126"/>
              <a:ext cx="2528093" cy="1264046"/>
            </a:xfrm>
            <a:custGeom>
              <a:avLst/>
              <a:gdLst>
                <a:gd name="connsiteX0" fmla="*/ 0 w 2528093"/>
                <a:gd name="connsiteY0" fmla="*/ 210679 h 1264046"/>
                <a:gd name="connsiteX1" fmla="*/ 210679 w 2528093"/>
                <a:gd name="connsiteY1" fmla="*/ 0 h 1264046"/>
                <a:gd name="connsiteX2" fmla="*/ 2317414 w 2528093"/>
                <a:gd name="connsiteY2" fmla="*/ 0 h 1264046"/>
                <a:gd name="connsiteX3" fmla="*/ 2528093 w 2528093"/>
                <a:gd name="connsiteY3" fmla="*/ 210679 h 1264046"/>
                <a:gd name="connsiteX4" fmla="*/ 2528093 w 2528093"/>
                <a:gd name="connsiteY4" fmla="*/ 1053367 h 1264046"/>
                <a:gd name="connsiteX5" fmla="*/ 2317414 w 2528093"/>
                <a:gd name="connsiteY5" fmla="*/ 1264046 h 1264046"/>
                <a:gd name="connsiteX6" fmla="*/ 210679 w 2528093"/>
                <a:gd name="connsiteY6" fmla="*/ 1264046 h 1264046"/>
                <a:gd name="connsiteX7" fmla="*/ 0 w 2528093"/>
                <a:gd name="connsiteY7" fmla="*/ 1053367 h 1264046"/>
                <a:gd name="connsiteX8" fmla="*/ 0 w 2528093"/>
                <a:gd name="connsiteY8" fmla="*/ 210679 h 1264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8093" h="1264046">
                  <a:moveTo>
                    <a:pt x="0" y="210679"/>
                  </a:moveTo>
                  <a:cubicBezTo>
                    <a:pt x="0" y="94324"/>
                    <a:pt x="94324" y="0"/>
                    <a:pt x="210679" y="0"/>
                  </a:cubicBezTo>
                  <a:lnTo>
                    <a:pt x="2317414" y="0"/>
                  </a:lnTo>
                  <a:cubicBezTo>
                    <a:pt x="2433769" y="0"/>
                    <a:pt x="2528093" y="94324"/>
                    <a:pt x="2528093" y="210679"/>
                  </a:cubicBezTo>
                  <a:lnTo>
                    <a:pt x="2528093" y="1053367"/>
                  </a:lnTo>
                  <a:cubicBezTo>
                    <a:pt x="2528093" y="1169722"/>
                    <a:pt x="2433769" y="1264046"/>
                    <a:pt x="2317414" y="1264046"/>
                  </a:cubicBezTo>
                  <a:lnTo>
                    <a:pt x="210679" y="1264046"/>
                  </a:lnTo>
                  <a:cubicBezTo>
                    <a:pt x="94324" y="1264046"/>
                    <a:pt x="0" y="1169722"/>
                    <a:pt x="0" y="1053367"/>
                  </a:cubicBezTo>
                  <a:lnTo>
                    <a:pt x="0" y="210679"/>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233156" tIns="233156" rIns="233156" bIns="233156" numCol="1" spcCol="1270" anchor="ctr" anchorCtr="0">
              <a:noAutofit/>
            </a:bodyPr>
            <a:lstStyle/>
            <a:p>
              <a:pPr marL="0" lvl="0" indent="0" algn="ctr" defTabSz="2000250">
                <a:lnSpc>
                  <a:spcPct val="90000"/>
                </a:lnSpc>
                <a:spcBef>
                  <a:spcPct val="0"/>
                </a:spcBef>
                <a:spcAft>
                  <a:spcPct val="35000"/>
                </a:spcAft>
                <a:buNone/>
              </a:pPr>
              <a:r>
                <a:rPr lang="en-AU" sz="2800" kern="1200" dirty="0"/>
                <a:t>MSC 108</a:t>
              </a:r>
            </a:p>
          </p:txBody>
        </p:sp>
      </p:grpSp>
      <p:pic>
        <p:nvPicPr>
          <p:cNvPr id="20" name="Picture 19" descr="IMO-logo-rgb">
            <a:extLst>
              <a:ext uri="{FF2B5EF4-FFF2-40B4-BE49-F238E27FC236}">
                <a16:creationId xmlns:a16="http://schemas.microsoft.com/office/drawing/2014/main" id="{5D84913B-DE0F-1AE8-7CDF-92D587EC9F9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42211" y="4163130"/>
            <a:ext cx="2441575" cy="707390"/>
          </a:xfrm>
          <a:prstGeom prst="rect">
            <a:avLst/>
          </a:prstGeom>
          <a:noFill/>
          <a:ln>
            <a:noFill/>
          </a:ln>
        </p:spPr>
      </p:pic>
    </p:spTree>
    <p:extLst>
      <p:ext uri="{BB962C8B-B14F-4D97-AF65-F5344CB8AC3E}">
        <p14:creationId xmlns:p14="http://schemas.microsoft.com/office/powerpoint/2010/main" val="2111932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2400" cap="all" dirty="0">
                <a:latin typeface="Arial Black" panose="020B0A04020102020204" pitchFamily="34" charset="0"/>
              </a:rPr>
              <a:t>dissemination of information through all recognized mobile satellite services</a:t>
            </a:r>
          </a:p>
        </p:txBody>
      </p:sp>
      <p:sp>
        <p:nvSpPr>
          <p:cNvPr id="10" name="TextBox 9"/>
          <p:cNvSpPr txBox="1"/>
          <p:nvPr/>
        </p:nvSpPr>
        <p:spPr>
          <a:xfrm>
            <a:off x="955222" y="1218488"/>
            <a:ext cx="10205838" cy="4805239"/>
          </a:xfrm>
          <a:prstGeom prst="rect">
            <a:avLst/>
          </a:prstGeom>
          <a:noFill/>
        </p:spPr>
        <p:txBody>
          <a:bodyPr wrap="square" rtlCol="0" anchor="ctr">
            <a:noAutofit/>
          </a:bodyPr>
          <a:lstStyle/>
          <a:p>
            <a:pPr algn="ctr">
              <a:spcAft>
                <a:spcPts val="600"/>
              </a:spcAft>
            </a:pPr>
            <a:r>
              <a:rPr lang="en-AU" sz="2450" b="1" dirty="0">
                <a:latin typeface="Arial" panose="020B0604020202020204" pitchFamily="34" charset="0"/>
                <a:cs typeface="Arial" panose="020B0604020202020204" pitchFamily="34" charset="0"/>
              </a:rPr>
              <a:t>Different views were expressed regarding decisions taken by MSC 105 (MSC 105/20, paragraph 12.9.2) which reflects the understanding when ʺ</a:t>
            </a:r>
            <a:r>
              <a:rPr lang="en-AU" sz="2450" b="1" i="1" dirty="0">
                <a:latin typeface="Arial" panose="020B0604020202020204" pitchFamily="34" charset="0"/>
                <a:cs typeface="Arial" panose="020B0604020202020204" pitchFamily="34" charset="0"/>
              </a:rPr>
              <a:t>… a mobile satellite service [is] recognized by the Organization, it must then be used by all information providers covering its service area</a:t>
            </a:r>
            <a:r>
              <a:rPr lang="en-AU" sz="2450" b="1" dirty="0">
                <a:latin typeface="Arial" panose="020B0604020202020204" pitchFamily="34" charset="0"/>
                <a:cs typeface="Arial" panose="020B0604020202020204" pitchFamily="34" charset="0"/>
              </a:rPr>
              <a:t>ʺ.</a:t>
            </a:r>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Tree>
    <p:extLst>
      <p:ext uri="{BB962C8B-B14F-4D97-AF65-F5344CB8AC3E}">
        <p14:creationId xmlns:p14="http://schemas.microsoft.com/office/powerpoint/2010/main" val="335614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2400" cap="all" dirty="0">
                <a:latin typeface="Arial Black" panose="020B0A04020102020204" pitchFamily="34" charset="0"/>
              </a:rPr>
              <a:t>dissemination of information through all recognized mobile satellite services</a:t>
            </a:r>
          </a:p>
        </p:txBody>
      </p:sp>
      <p:sp>
        <p:nvSpPr>
          <p:cNvPr id="10" name="TextBox 9"/>
          <p:cNvSpPr txBox="1"/>
          <p:nvPr/>
        </p:nvSpPr>
        <p:spPr>
          <a:xfrm>
            <a:off x="955222" y="1218488"/>
            <a:ext cx="10205838" cy="4805239"/>
          </a:xfrm>
          <a:prstGeom prst="rect">
            <a:avLst/>
          </a:prstGeom>
          <a:noFill/>
        </p:spPr>
        <p:txBody>
          <a:bodyPr wrap="square" rtlCol="0" anchor="ctr">
            <a:noAutofit/>
          </a:bodyPr>
          <a:lstStyle/>
          <a:p>
            <a:pPr algn="ctr">
              <a:spcAft>
                <a:spcPts val="600"/>
              </a:spcAft>
            </a:pPr>
            <a:r>
              <a:rPr lang="en-AU" sz="2450" b="1" dirty="0">
                <a:latin typeface="Arial" panose="020B0604020202020204" pitchFamily="34" charset="0"/>
                <a:cs typeface="Arial" panose="020B0604020202020204" pitchFamily="34" charset="0"/>
              </a:rPr>
              <a:t>MSC 108 has been invited to provide </a:t>
            </a:r>
            <a:r>
              <a:rPr lang="en-AU" sz="2450" b="1" i="1" dirty="0">
                <a:latin typeface="Arial" panose="020B0604020202020204" pitchFamily="34" charset="0"/>
                <a:cs typeface="Arial" panose="020B0604020202020204" pitchFamily="34" charset="0"/>
              </a:rPr>
              <a:t>clear instruction and guidance</a:t>
            </a:r>
            <a:r>
              <a:rPr lang="en-AU" sz="2450" b="1" dirty="0">
                <a:latin typeface="Arial" panose="020B0604020202020204" pitchFamily="34" charset="0"/>
                <a:cs typeface="Arial" panose="020B0604020202020204" pitchFamily="34" charset="0"/>
              </a:rPr>
              <a:t> on whether information providers were required to disseminate information through all recognized mobile satellite services.</a:t>
            </a:r>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Tree>
    <p:extLst>
      <p:ext uri="{BB962C8B-B14F-4D97-AF65-F5344CB8AC3E}">
        <p14:creationId xmlns:p14="http://schemas.microsoft.com/office/powerpoint/2010/main" val="1525573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a:latin typeface="Arial Black" panose="020B0A04020102020204" pitchFamily="34" charset="0"/>
              </a:rPr>
              <a:t> </a:t>
            </a:r>
            <a:r>
              <a:rPr lang="en-AU" sz="2400" cap="all" dirty="0">
                <a:latin typeface="Arial Black" panose="020B0A04020102020204" pitchFamily="34" charset="0"/>
              </a:rPr>
              <a:t>Terms of Reference</a:t>
            </a:r>
          </a:p>
        </p:txBody>
      </p:sp>
      <p:sp>
        <p:nvSpPr>
          <p:cNvPr id="10" name="TextBox 9"/>
          <p:cNvSpPr txBox="1"/>
          <p:nvPr/>
        </p:nvSpPr>
        <p:spPr>
          <a:xfrm>
            <a:off x="955222" y="1218489"/>
            <a:ext cx="10205838" cy="4193456"/>
          </a:xfrm>
          <a:prstGeom prst="rect">
            <a:avLst/>
          </a:prstGeom>
          <a:noFill/>
        </p:spPr>
        <p:txBody>
          <a:bodyPr wrap="square" rtlCol="0">
            <a:spAutoFit/>
          </a:bodyPr>
          <a:lstStyle/>
          <a:p>
            <a:pPr>
              <a:spcAft>
                <a:spcPts val="600"/>
              </a:spcAft>
            </a:pPr>
            <a:r>
              <a:rPr lang="en-AU" sz="2450" b="1" dirty="0">
                <a:latin typeface="Arial" panose="020B0604020202020204" pitchFamily="34" charset="0"/>
                <a:cs typeface="Arial" panose="020B0604020202020204" pitchFamily="34" charset="0"/>
              </a:rPr>
              <a:t>Noting the decisions and actions of MSC, NCSR and the report of the correspondence group, advise on:</a:t>
            </a:r>
          </a:p>
          <a:p>
            <a:pPr>
              <a:spcAft>
                <a:spcPts val="600"/>
              </a:spcAft>
            </a:pPr>
            <a:endParaRPr lang="en-AU" sz="2450" b="1" dirty="0">
              <a:latin typeface="Arial" panose="020B0604020202020204" pitchFamily="34" charset="0"/>
              <a:cs typeface="Arial" panose="020B0604020202020204" pitchFamily="34" charset="0"/>
            </a:endParaRPr>
          </a:p>
          <a:p>
            <a:pPr marL="971550" lvl="1" indent="-514350">
              <a:spcAft>
                <a:spcPts val="600"/>
              </a:spcAft>
              <a:buFont typeface="Arial" panose="020B0604020202020204" pitchFamily="34" charset="0"/>
              <a:buChar char="•"/>
            </a:pPr>
            <a:r>
              <a:rPr lang="en-US" sz="2800" dirty="0"/>
              <a:t>technical solutions concerning </a:t>
            </a:r>
            <a:r>
              <a:rPr lang="en-AU" sz="2800" dirty="0"/>
              <a:t>dissemination and reception of MSI and SAR related information over multiple RMSS, including interoperability and interconnectivity,</a:t>
            </a:r>
          </a:p>
          <a:p>
            <a:pPr marL="971550" lvl="1" indent="-514350">
              <a:spcAft>
                <a:spcPts val="600"/>
              </a:spcAft>
              <a:buFont typeface="Arial" panose="020B0604020202020204" pitchFamily="34" charset="0"/>
              <a:buChar char="•"/>
            </a:pPr>
            <a:r>
              <a:rPr lang="en-AU" sz="2800" dirty="0"/>
              <a:t>necessary amendments to existing instruments,</a:t>
            </a:r>
          </a:p>
          <a:p>
            <a:pPr marL="971550" lvl="1" indent="-514350">
              <a:spcAft>
                <a:spcPts val="600"/>
              </a:spcAft>
              <a:buFont typeface="Arial" panose="020B0604020202020204" pitchFamily="34" charset="0"/>
              <a:buChar char="•"/>
            </a:pPr>
            <a:r>
              <a:rPr lang="en-AU" sz="2800" dirty="0"/>
              <a:t>revision of resolution A.707(17), and</a:t>
            </a:r>
          </a:p>
          <a:p>
            <a:pPr marL="971550" lvl="1" indent="-514350">
              <a:spcAft>
                <a:spcPts val="600"/>
              </a:spcAft>
              <a:buFont typeface="Arial" panose="020B0604020202020204" pitchFamily="34" charset="0"/>
              <a:buChar char="•"/>
            </a:pPr>
            <a:r>
              <a:rPr lang="en-AU" sz="2800" dirty="0"/>
              <a:t>options to address cost implications for information providers.</a:t>
            </a:r>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Tree>
    <p:extLst>
      <p:ext uri="{BB962C8B-B14F-4D97-AF65-F5344CB8AC3E}">
        <p14:creationId xmlns:p14="http://schemas.microsoft.com/office/powerpoint/2010/main" val="320646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a:latin typeface="Arial Black" panose="020B0A04020102020204" pitchFamily="34" charset="0"/>
              </a:rPr>
              <a:t> </a:t>
            </a:r>
            <a:r>
              <a:rPr lang="en-AU" sz="2400" cap="all" dirty="0">
                <a:latin typeface="Arial Black" panose="020B0A04020102020204" pitchFamily="34" charset="0"/>
              </a:rPr>
              <a:t>technical solutions </a:t>
            </a:r>
          </a:p>
        </p:txBody>
      </p:sp>
      <p:sp>
        <p:nvSpPr>
          <p:cNvPr id="10" name="TextBox 9"/>
          <p:cNvSpPr txBox="1"/>
          <p:nvPr/>
        </p:nvSpPr>
        <p:spPr>
          <a:xfrm>
            <a:off x="955222" y="1218488"/>
            <a:ext cx="10205838" cy="4805239"/>
          </a:xfrm>
          <a:prstGeom prst="rect">
            <a:avLst/>
          </a:prstGeom>
          <a:noFill/>
        </p:spPr>
        <p:txBody>
          <a:bodyPr wrap="square" rtlCol="0" anchor="ctr">
            <a:noAutofit/>
          </a:bodyPr>
          <a:lstStyle/>
          <a:p>
            <a:pPr algn="ctr">
              <a:spcAft>
                <a:spcPts val="600"/>
              </a:spcAft>
            </a:pPr>
            <a:r>
              <a:rPr lang="en-AU" sz="2450" b="1" dirty="0">
                <a:latin typeface="Arial" panose="020B0604020202020204" pitchFamily="34" charset="0"/>
                <a:cs typeface="Arial" panose="020B0604020202020204" pitchFamily="34" charset="0"/>
              </a:rPr>
              <a:t>The implementation of an interoperable application programming interface (API) was a suitable technical approach for the dissemination of MSI and SAR-related information over multiple recognized mobile satellite services.</a:t>
            </a:r>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Tree>
    <p:extLst>
      <p:ext uri="{BB962C8B-B14F-4D97-AF65-F5344CB8AC3E}">
        <p14:creationId xmlns:p14="http://schemas.microsoft.com/office/powerpoint/2010/main" val="2151125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2400" cap="all" dirty="0">
                <a:latin typeface="Arial Black" panose="020B0A04020102020204" pitchFamily="34" charset="0"/>
              </a:rPr>
              <a:t>amendments to existing instruments</a:t>
            </a:r>
          </a:p>
        </p:txBody>
      </p:sp>
      <p:sp>
        <p:nvSpPr>
          <p:cNvPr id="10" name="TextBox 9"/>
          <p:cNvSpPr txBox="1"/>
          <p:nvPr/>
        </p:nvSpPr>
        <p:spPr>
          <a:xfrm>
            <a:off x="955222" y="1218488"/>
            <a:ext cx="10205838" cy="4805239"/>
          </a:xfrm>
          <a:prstGeom prst="rect">
            <a:avLst/>
          </a:prstGeom>
          <a:noFill/>
        </p:spPr>
        <p:txBody>
          <a:bodyPr wrap="square" rtlCol="0" anchor="ctr">
            <a:noAutofit/>
          </a:bodyPr>
          <a:lstStyle/>
          <a:p>
            <a:pPr algn="ctr">
              <a:spcAft>
                <a:spcPts val="600"/>
              </a:spcAft>
            </a:pPr>
            <a:r>
              <a:rPr lang="en-AU" sz="2400" b="1" dirty="0">
                <a:latin typeface="Arial" panose="020B0604020202020204" pitchFamily="34" charset="0"/>
                <a:cs typeface="Arial" panose="020B0604020202020204" pitchFamily="34" charset="0"/>
              </a:rPr>
              <a:t>MSC 107 approved the </a:t>
            </a:r>
            <a:r>
              <a:rPr lang="en-AU" sz="2400" b="1" i="1" dirty="0">
                <a:latin typeface="Arial" panose="020B0604020202020204" pitchFamily="34" charset="0"/>
                <a:cs typeface="Arial" panose="020B0604020202020204" pitchFamily="34" charset="0"/>
              </a:rPr>
              <a:t>Iridium SafetyCast service manual</a:t>
            </a:r>
            <a:r>
              <a:rPr lang="en-AU" sz="2400" b="1" dirty="0">
                <a:latin typeface="Arial" panose="020B0604020202020204" pitchFamily="34" charset="0"/>
                <a:cs typeface="Arial" panose="020B0604020202020204" pitchFamily="34" charset="0"/>
              </a:rPr>
              <a:t> (MSC.1/Circ.1613/Rev.2).</a:t>
            </a:r>
          </a:p>
          <a:p>
            <a:pPr algn="ctr">
              <a:spcAft>
                <a:spcPts val="600"/>
              </a:spcAft>
            </a:pPr>
            <a:endParaRPr lang="en-AU" sz="2400" b="1" dirty="0">
              <a:latin typeface="Arial" panose="020B0604020202020204" pitchFamily="34" charset="0"/>
              <a:cs typeface="Arial" panose="020B0604020202020204" pitchFamily="34" charset="0"/>
            </a:endParaRPr>
          </a:p>
          <a:p>
            <a:pPr algn="ctr">
              <a:spcAft>
                <a:spcPts val="600"/>
              </a:spcAft>
            </a:pPr>
            <a:r>
              <a:rPr lang="en-AU" sz="2400" b="1" dirty="0">
                <a:latin typeface="Arial" panose="020B0604020202020204" pitchFamily="34" charset="0"/>
                <a:cs typeface="Arial" panose="020B0604020202020204" pitchFamily="34" charset="0"/>
              </a:rPr>
              <a:t>MSC 108 is invited to approve revisions to the </a:t>
            </a:r>
            <a:r>
              <a:rPr lang="en-AU" sz="2400" b="1" i="1" dirty="0">
                <a:latin typeface="Arial" panose="020B0604020202020204" pitchFamily="34" charset="0"/>
                <a:cs typeface="Arial" panose="020B0604020202020204" pitchFamily="34" charset="0"/>
              </a:rPr>
              <a:t>Joint IMO/IHO/WMO Manual on Maritime Safety Information (MSI)</a:t>
            </a:r>
            <a:r>
              <a:rPr lang="en-AU" sz="2400" b="1" dirty="0">
                <a:latin typeface="Arial" panose="020B0604020202020204" pitchFamily="34" charset="0"/>
                <a:cs typeface="Arial" panose="020B0604020202020204" pitchFamily="34" charset="0"/>
              </a:rPr>
              <a:t> (MSC.1/Circ.1310/Rev.1).</a:t>
            </a:r>
          </a:p>
          <a:p>
            <a:pPr algn="ctr">
              <a:spcAft>
                <a:spcPts val="600"/>
              </a:spcAft>
            </a:pPr>
            <a:endParaRPr lang="en-AU" sz="2400" b="1" dirty="0">
              <a:latin typeface="Arial" panose="020B0604020202020204" pitchFamily="34" charset="0"/>
              <a:cs typeface="Arial" panose="020B0604020202020204" pitchFamily="34" charset="0"/>
            </a:endParaRPr>
          </a:p>
          <a:p>
            <a:pPr algn="ctr">
              <a:spcAft>
                <a:spcPts val="600"/>
              </a:spcAft>
            </a:pPr>
            <a:r>
              <a:rPr lang="en-AU" sz="2400" b="1" dirty="0">
                <a:latin typeface="Arial" panose="020B0604020202020204" pitchFamily="34" charset="0"/>
                <a:cs typeface="Arial" panose="020B0604020202020204" pitchFamily="34" charset="0"/>
              </a:rPr>
              <a:t>NCSR 11, pending further policy discussions by the Committee, could consider revision of the </a:t>
            </a:r>
            <a:r>
              <a:rPr lang="en-AU" sz="2400" b="1" i="1" dirty="0">
                <a:latin typeface="Arial" panose="020B0604020202020204" pitchFamily="34" charset="0"/>
                <a:cs typeface="Arial" panose="020B0604020202020204" pitchFamily="34" charset="0"/>
              </a:rPr>
              <a:t>IMO Enhanced Group Call Coordinating Panel</a:t>
            </a:r>
            <a:r>
              <a:rPr lang="en-AU" sz="2400" b="1" dirty="0">
                <a:latin typeface="Arial" panose="020B0604020202020204" pitchFamily="34" charset="0"/>
                <a:cs typeface="Arial" panose="020B0604020202020204" pitchFamily="34" charset="0"/>
              </a:rPr>
              <a:t> (MSC.1/Circ.1635)</a:t>
            </a:r>
            <a:endParaRPr lang="en-US" sz="24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Tree>
    <p:extLst>
      <p:ext uri="{BB962C8B-B14F-4D97-AF65-F5344CB8AC3E}">
        <p14:creationId xmlns:p14="http://schemas.microsoft.com/office/powerpoint/2010/main" val="4259616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2400" cap="all" dirty="0">
                <a:latin typeface="Arial Black" panose="020B0A04020102020204" pitchFamily="34" charset="0"/>
              </a:rPr>
              <a:t>amendments to existing instruments</a:t>
            </a:r>
          </a:p>
        </p:txBody>
      </p:sp>
      <p:sp>
        <p:nvSpPr>
          <p:cNvPr id="10" name="TextBox 9"/>
          <p:cNvSpPr txBox="1"/>
          <p:nvPr/>
        </p:nvSpPr>
        <p:spPr>
          <a:xfrm>
            <a:off x="955222" y="1218488"/>
            <a:ext cx="10205838" cy="4805239"/>
          </a:xfrm>
          <a:prstGeom prst="rect">
            <a:avLst/>
          </a:prstGeom>
          <a:noFill/>
        </p:spPr>
        <p:txBody>
          <a:bodyPr wrap="square" rtlCol="0" anchor="ctr">
            <a:noAutofit/>
          </a:bodyPr>
          <a:lstStyle/>
          <a:p>
            <a:pPr algn="ctr">
              <a:spcAft>
                <a:spcPts val="600"/>
              </a:spcAft>
            </a:pPr>
            <a:r>
              <a:rPr lang="en-AU" sz="2000" b="1" dirty="0">
                <a:latin typeface="Arial" panose="020B0604020202020204" pitchFamily="34" charset="0"/>
                <a:cs typeface="Arial" panose="020B0604020202020204" pitchFamily="34" charset="0"/>
              </a:rPr>
              <a:t>NCSR, WWNWS-SC and AG-WWMIWS-SC will continue ongoing revision of resolutions A.1051(27), A.1001(25), A.706(17), A.705(17) and MSC.1/Circ.1610.</a:t>
            </a:r>
          </a:p>
          <a:p>
            <a:pPr algn="ctr">
              <a:spcAft>
                <a:spcPts val="600"/>
              </a:spcAft>
            </a:pPr>
            <a:endParaRPr lang="en-AU" sz="2000" b="1" dirty="0">
              <a:latin typeface="Arial" panose="020B0604020202020204" pitchFamily="34" charset="0"/>
              <a:cs typeface="Arial" panose="020B0604020202020204" pitchFamily="34" charset="0"/>
            </a:endParaRPr>
          </a:p>
          <a:p>
            <a:pPr algn="ctr">
              <a:spcAft>
                <a:spcPts val="600"/>
              </a:spcAft>
            </a:pPr>
            <a:r>
              <a:rPr lang="en-AU" sz="2000" b="1" dirty="0">
                <a:latin typeface="Arial" panose="020B0604020202020204" pitchFamily="34" charset="0"/>
                <a:cs typeface="Arial" panose="020B0604020202020204" pitchFamily="34" charset="0"/>
              </a:rPr>
              <a:t>The IHO is invited to consider incorporating elements of the </a:t>
            </a:r>
            <a:r>
              <a:rPr lang="en-AU" sz="2000" b="1" i="1" dirty="0">
                <a:latin typeface="Arial" panose="020B0604020202020204" pitchFamily="34" charset="0"/>
                <a:cs typeface="Arial" panose="020B0604020202020204" pitchFamily="34" charset="0"/>
              </a:rPr>
              <a:t>Guidelines on operational procedures for the promulgation of Maritime Safety Information concerning acts of piracy and piracy counter-measure operations</a:t>
            </a:r>
            <a:r>
              <a:rPr lang="en-AU" sz="2000" b="1" dirty="0">
                <a:latin typeface="Arial" panose="020B0604020202020204" pitchFamily="34" charset="0"/>
                <a:cs typeface="Arial" panose="020B0604020202020204" pitchFamily="34" charset="0"/>
              </a:rPr>
              <a:t> (resolution MSC.305(87)) into relevant IMO instruments.</a:t>
            </a:r>
            <a:endParaRPr lang="en-US" sz="20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Tree>
    <p:extLst>
      <p:ext uri="{BB962C8B-B14F-4D97-AF65-F5344CB8AC3E}">
        <p14:creationId xmlns:p14="http://schemas.microsoft.com/office/powerpoint/2010/main" val="184492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2400" cap="all" dirty="0">
                <a:latin typeface="Arial Black" panose="020B0A04020102020204" pitchFamily="34" charset="0"/>
              </a:rPr>
              <a:t>revision of resolution A.707(17)</a:t>
            </a:r>
          </a:p>
        </p:txBody>
      </p:sp>
      <p:sp>
        <p:nvSpPr>
          <p:cNvPr id="10" name="TextBox 9"/>
          <p:cNvSpPr txBox="1"/>
          <p:nvPr/>
        </p:nvSpPr>
        <p:spPr>
          <a:xfrm>
            <a:off x="955222" y="1218488"/>
            <a:ext cx="10205838" cy="4805239"/>
          </a:xfrm>
          <a:prstGeom prst="rect">
            <a:avLst/>
          </a:prstGeom>
          <a:noFill/>
        </p:spPr>
        <p:txBody>
          <a:bodyPr wrap="square" rtlCol="0" anchor="ctr">
            <a:noAutofit/>
          </a:bodyPr>
          <a:lstStyle/>
          <a:p>
            <a:pPr algn="ctr">
              <a:spcAft>
                <a:spcPts val="600"/>
              </a:spcAft>
            </a:pPr>
            <a:r>
              <a:rPr lang="en-AU" sz="2450" b="1" dirty="0">
                <a:latin typeface="Arial" panose="020B0604020202020204" pitchFamily="34" charset="0"/>
                <a:cs typeface="Arial" panose="020B0604020202020204" pitchFamily="34" charset="0"/>
              </a:rPr>
              <a:t>The Committee has been invited to provide </a:t>
            </a:r>
            <a:r>
              <a:rPr lang="en-AU" sz="2450" b="1" i="1" dirty="0">
                <a:latin typeface="Arial" panose="020B0604020202020204" pitchFamily="34" charset="0"/>
                <a:cs typeface="Arial" panose="020B0604020202020204" pitchFamily="34" charset="0"/>
              </a:rPr>
              <a:t>clear guidance</a:t>
            </a:r>
            <a:r>
              <a:rPr lang="en-AU" sz="2450" b="1" dirty="0">
                <a:latin typeface="Arial" panose="020B0604020202020204" pitchFamily="34" charset="0"/>
                <a:cs typeface="Arial" panose="020B0604020202020204" pitchFamily="34" charset="0"/>
              </a:rPr>
              <a:t> on whether:</a:t>
            </a:r>
          </a:p>
          <a:p>
            <a:pPr marL="457200" indent="-457200">
              <a:spcAft>
                <a:spcPts val="600"/>
              </a:spcAft>
              <a:buFont typeface="+mj-lt"/>
              <a:buAutoNum type="arabicPeriod"/>
            </a:pPr>
            <a:r>
              <a:rPr lang="en-AU" sz="2800" dirty="0">
                <a:latin typeface="Arial" panose="020B0604020202020204" pitchFamily="34" charset="0"/>
                <a:cs typeface="Arial" panose="020B0604020202020204" pitchFamily="34" charset="0"/>
              </a:rPr>
              <a:t>the revision, approval and adoption of resolution A.707(17) and resolution A.1001(25) should be aligned, and</a:t>
            </a:r>
          </a:p>
          <a:p>
            <a:pPr marL="457200" indent="-457200">
              <a:spcAft>
                <a:spcPts val="600"/>
              </a:spcAft>
              <a:buFont typeface="+mj-lt"/>
              <a:buAutoNum type="arabicPeriod"/>
            </a:pPr>
            <a:r>
              <a:rPr lang="en-AU" sz="2800" dirty="0">
                <a:latin typeface="Arial" panose="020B0604020202020204" pitchFamily="34" charset="0"/>
                <a:cs typeface="Arial" panose="020B0604020202020204" pitchFamily="34" charset="0"/>
              </a:rPr>
              <a:t>resolution A.707(17) should remain compatible with, and should not duplicate the requirements for, ship-to-shore distress and safety communications originating from a maritime mobile station in ITU-T Recommendation D.90.</a:t>
            </a:r>
            <a:endParaRPr lang="en-US" sz="3200" dirty="0"/>
          </a:p>
          <a:p>
            <a:pPr algn="ctr">
              <a:spcAft>
                <a:spcPts val="600"/>
              </a:spcAft>
            </a:pPr>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IHO, Monaco 4 – 8 September 2023</a:t>
            </a:r>
          </a:p>
        </p:txBody>
      </p:sp>
    </p:spTree>
    <p:extLst>
      <p:ext uri="{BB962C8B-B14F-4D97-AF65-F5344CB8AC3E}">
        <p14:creationId xmlns:p14="http://schemas.microsoft.com/office/powerpoint/2010/main" val="2244514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AMSA Document" ma:contentTypeID="0x01010055F71BC936CA0D41B2700E7D6B4C8D72000F6C688C6248C242A32B8AFF85D9726B" ma:contentTypeVersion="23" ma:contentTypeDescription="Create a new document." ma:contentTypeScope="" ma:versionID="d0a2d9745dc6cec7a4675cb98587c8c1">
  <xsd:schema xmlns:xsd="http://www.w3.org/2001/XMLSchema" xmlns:xs="http://www.w3.org/2001/XMLSchema" xmlns:p="http://schemas.microsoft.com/office/2006/metadata/properties" xmlns:ns1="5f23d952-7bc5-4a27-ba6c-2dbd72c3e6f4" xmlns:ns2="017a34da-e732-4fea-958a-f2a56a117cc3" xmlns:ns4="da2945d8-bdff-4e24-a929-11f6a12210ee" targetNamespace="http://schemas.microsoft.com/office/2006/metadata/properties" ma:root="true" ma:fieldsID="06545b3adf274cc369c410224015d12b" ns1:_="" ns2:_="" ns4:_="">
    <xsd:import namespace="5f23d952-7bc5-4a27-ba6c-2dbd72c3e6f4"/>
    <xsd:import namespace="017a34da-e732-4fea-958a-f2a56a117cc3"/>
    <xsd:import namespace="da2945d8-bdff-4e24-a929-11f6a12210ee"/>
    <xsd:element name="properties">
      <xsd:complexType>
        <xsd:sequence>
          <xsd:element name="documentManagement">
            <xsd:complexType>
              <xsd:all>
                <xsd:element ref="ns1:l0a2d558ad9146e38a15f9b4e9238bc0" minOccurs="0"/>
                <xsd:element ref="ns1:o400677154564939a79187b4e9146f08" minOccurs="0"/>
                <xsd:element ref="ns2:_dlc_DocId" minOccurs="0"/>
                <xsd:element ref="ns2:_dlc_DocIdUrl" minOccurs="0"/>
                <xsd:element ref="ns2:_dlc_DocIdPersistId" minOccurs="0"/>
                <xsd:element ref="ns2:TaxCatchAll" minOccurs="0"/>
                <xsd:element ref="ns2:TaxCatchAllLabel"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LengthInSeconds" minOccurs="0"/>
                <xsd:element ref="ns2:SharedWithUsers" minOccurs="0"/>
                <xsd:element ref="ns2:SharedWithDetails" minOccurs="0"/>
                <xsd:element ref="ns4:lcf76f155ced4ddcb4097134ff3c332f" minOccurs="0"/>
                <xsd:element ref="ns4:MediaServiceLocation"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d952-7bc5-4a27-ba6c-2dbd72c3e6f4" elementFormDefault="qualified">
    <xsd:import namespace="http://schemas.microsoft.com/office/2006/documentManagement/types"/>
    <xsd:import namespace="http://schemas.microsoft.com/office/infopath/2007/PartnerControls"/>
    <xsd:element name="l0a2d558ad9146e38a15f9b4e9238bc0" ma:index="0" ma:taxonomy="true" ma:internalName="l0a2d558ad9146e38a15f9b4e9238bc0" ma:taxonomyFieldName="Classification" ma:displayName="Classification" ma:default="1;#OFFICIAL|5111597f-f4b4-4ad0-a752-c3f8973f36ec" ma:fieldId="{50a2d558-ad91-46e3-8a15-f9b4e9238bc0}" ma:sspId="d9fe791e-68d4-48a3-96c2-9940c96cfa24" ma:termSetId="197b8420-f1e5-4676-82d4-7360f0956f82" ma:anchorId="00000000-0000-0000-0000-000000000000" ma:open="false" ma:isKeyword="false">
      <xsd:complexType>
        <xsd:sequence>
          <xsd:element ref="pc:Terms" minOccurs="0" maxOccurs="1"/>
        </xsd:sequence>
      </xsd:complexType>
    </xsd:element>
    <xsd:element name="o400677154564939a79187b4e9146f08" ma:index="2" ma:taxonomy="true" ma:internalName="o400677154564939a79187b4e9146f08" ma:taxonomyFieldName="Function" ma:displayName="Function" ma:default="" ma:fieldId="{84006771-5456-4939-a791-87b4e9146f08}" ma:sspId="d9fe791e-68d4-48a3-96c2-9940c96cfa24" ma:termSetId="16f77b3c-9b85-4621-a7ff-6a62ee29cd76"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17a34da-e732-4fea-958a-f2a56a117cc3"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2e3868af-93b6-4a67-92fd-384ee799573a}" ma:internalName="TaxCatchAll" ma:showField="CatchAllData" ma:web="017a34da-e732-4fea-958a-f2a56a117cc3">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2e3868af-93b6-4a67-92fd-384ee799573a}" ma:internalName="TaxCatchAllLabel" ma:readOnly="true" ma:showField="CatchAllDataLabel" ma:web="017a34da-e732-4fea-958a-f2a56a117cc3">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a2945d8-bdff-4e24-a929-11f6a12210ee" elementFormDefault="qualified">
    <xsd:import namespace="http://schemas.microsoft.com/office/2006/documentManagement/types"/>
    <xsd:import namespace="http://schemas.microsoft.com/office/infopath/2007/PartnerControls"/>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AutoTags" ma:index="21" nillable="true" ma:displayName="Tags" ma:internalName="MediaServiceAutoTags"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DateTaken" ma:index="25" nillable="true" ma:displayName="MediaServiceDateTaken" ma:hidden="true" ma:internalName="MediaServiceDateTaken" ma:readOnly="true">
      <xsd:simpleType>
        <xsd:restriction base="dms:Text"/>
      </xsd:simpleType>
    </xsd:element>
    <xsd:element name="MediaLengthInSeconds" ma:index="26" nillable="true" ma:displayName="Length (seconds)" ma:internalName="MediaLengthInSeconds" ma:readOnly="tru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d9fe791e-68d4-48a3-96c2-9940c96cfa24" ma:termSetId="09814cd3-568e-fe90-9814-8d621ff8fb84" ma:anchorId="fba54fb3-c3e1-fe81-a776-ca4b69148c4d" ma:open="true" ma:isKeyword="false">
      <xsd:complexType>
        <xsd:sequence>
          <xsd:element ref="pc:Terms" minOccurs="0" maxOccurs="1"/>
        </xsd:sequence>
      </xsd:complexType>
    </xsd:element>
    <xsd:element name="MediaServiceLocation" ma:index="31" nillable="true" ma:displayName="Location" ma:internalName="MediaServiceLocation" ma:readOnly="true">
      <xsd:simpleType>
        <xsd:restriction base="dms:Text"/>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8"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o400677154564939a79187b4e9146f08 xmlns="5f23d952-7bc5-4a27-ba6c-2dbd72c3e6f4">
      <Terms xmlns="http://schemas.microsoft.com/office/infopath/2007/PartnerControls">
        <TermInfo xmlns="http://schemas.microsoft.com/office/infopath/2007/PartnerControls">
          <TermName xmlns="http://schemas.microsoft.com/office/infopath/2007/PartnerControls">External (Major)</TermName>
          <TermId xmlns="http://schemas.microsoft.com/office/infopath/2007/PartnerControls">000c6b0d-876f-4a1c-b087-7b971d98d5e6</TermId>
        </TermInfo>
      </Terms>
    </o400677154564939a79187b4e9146f08>
    <l0a2d558ad9146e38a15f9b4e9238bc0 xmlns="5f23d952-7bc5-4a27-ba6c-2dbd72c3e6f4">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5111597f-f4b4-4ad0-a752-c3f8973f36ec</TermId>
        </TermInfo>
      </Terms>
    </l0a2d558ad9146e38a15f9b4e9238bc0>
    <TaxCatchAll xmlns="017a34da-e732-4fea-958a-f2a56a117cc3">
      <Value>11</Value>
      <Value>1</Value>
    </TaxCatchAll>
    <lcf76f155ced4ddcb4097134ff3c332f xmlns="da2945d8-bdff-4e24-a929-11f6a12210ee">
      <Terms xmlns="http://schemas.microsoft.com/office/infopath/2007/PartnerControls"/>
    </lcf76f155ced4ddcb4097134ff3c332f>
    <_dlc_DocId xmlns="017a34da-e732-4fea-958a-f2a56a117cc3">AMSASP-2030536160-58806</_dlc_DocId>
    <_dlc_DocIdUrl xmlns="017a34da-e732-4fea-958a-f2a56a117cc3">
      <Url>https://100255.sharepoint.com/teams/systemsafety/_layouts/15/DocIdRedir.aspx?ID=AMSASP-2030536160-58806</Url>
      <Description>AMSASP-2030536160-58806</Description>
    </_dlc_DocIdUrl>
  </documentManagement>
</p:properties>
</file>

<file path=customXml/itemProps1.xml><?xml version="1.0" encoding="utf-8"?>
<ds:datastoreItem xmlns:ds="http://schemas.openxmlformats.org/officeDocument/2006/customXml" ds:itemID="{21CDA3C8-8FB3-40C1-A362-B432A4FE3D29}">
  <ds:schemaRefs>
    <ds:schemaRef ds:uri="http://schemas.microsoft.com/sharepoint/v3/contenttype/forms"/>
  </ds:schemaRefs>
</ds:datastoreItem>
</file>

<file path=customXml/itemProps2.xml><?xml version="1.0" encoding="utf-8"?>
<ds:datastoreItem xmlns:ds="http://schemas.openxmlformats.org/officeDocument/2006/customXml" ds:itemID="{910EDD08-B9CF-4851-8F17-BC5B7EDAF5FD}">
  <ds:schemaRefs>
    <ds:schemaRef ds:uri="http://schemas.microsoft.com/sharepoint/events"/>
  </ds:schemaRefs>
</ds:datastoreItem>
</file>

<file path=customXml/itemProps3.xml><?xml version="1.0" encoding="utf-8"?>
<ds:datastoreItem xmlns:ds="http://schemas.openxmlformats.org/officeDocument/2006/customXml" ds:itemID="{31DE0932-04D8-4FFD-BFD7-77011A47E169}">
  <ds:schemaRefs>
    <ds:schemaRef ds:uri="017a34da-e732-4fea-958a-f2a56a117cc3"/>
    <ds:schemaRef ds:uri="5f23d952-7bc5-4a27-ba6c-2dbd72c3e6f4"/>
    <ds:schemaRef ds:uri="da2945d8-bdff-4e24-a929-11f6a12210e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ED3C9595-3A50-4E05-828D-61EE1464DEA5}">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purl.org/dc/elements/1.1/"/>
    <ds:schemaRef ds:uri="da2945d8-bdff-4e24-a929-11f6a12210ee"/>
    <ds:schemaRef ds:uri="http://www.w3.org/XML/1998/namespace"/>
    <ds:schemaRef ds:uri="http://schemas.microsoft.com/office/2006/metadata/properties"/>
    <ds:schemaRef ds:uri="017a34da-e732-4fea-958a-f2a56a117cc3"/>
    <ds:schemaRef ds:uri="5f23d952-7bc5-4a27-ba6c-2dbd72c3e6f4"/>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219</TotalTime>
  <Words>1023</Words>
  <Application>Microsoft Office PowerPoint</Application>
  <PresentationFormat>Widescreen</PresentationFormat>
  <Paragraphs>77</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Calibri</vt:lpstr>
      <vt:lpstr>Calibri Light</vt:lpstr>
      <vt:lpstr>Office Theme</vt:lpstr>
      <vt:lpstr>Tenth session of the Sub-Committee on Navigation, Communications and Search and Rescue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International Hydrographic Bureau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Isabelle Belmonte</dc:creator>
  <cp:lastModifiedBy>Shepard, Stuart</cp:lastModifiedBy>
  <cp:revision>11</cp:revision>
  <dcterms:created xsi:type="dcterms:W3CDTF">2019-06-25T12:28:44Z</dcterms:created>
  <dcterms:modified xsi:type="dcterms:W3CDTF">2023-08-09T04:16:54Z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0x01010055F71BC936CA0D41B2700E7D6B4C8D72000F6C688C6248C242A32B8AFF85D9726B</vt:lpwstr>
  </property>
  <property fmtid="{D5CDD505-2E9C-101B-9397-08002B2CF9AE}" pid="3" name="_dlc_DocIdItemGuid">
    <vt:lpwstr>31d05cfa-206a-4d6f-b532-c568aa10663c</vt:lpwstr>
  </property>
  <property fmtid="{D5CDD505-2E9C-101B-9397-08002B2CF9AE}" pid="4" name="Classification">
    <vt:lpwstr>1;#OFFICIAL|5111597f-f4b4-4ad0-a752-c3f8973f36ec</vt:lpwstr>
  </property>
  <property fmtid="{D5CDD505-2E9C-101B-9397-08002B2CF9AE}" pid="5" name="MediaServiceImageTags">
    <vt:lpwstr/>
  </property>
  <property fmtid="{D5CDD505-2E9C-101B-9397-08002B2CF9AE}" pid="6" name="Function">
    <vt:lpwstr>11;#External (Major)|000c6b0d-876f-4a1c-b087-7b971d98d5e6</vt:lpwstr>
  </property>
</Properties>
</file>