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4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15/08/2024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1 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Kingdom</a:t>
            </a: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I 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23952"/>
              </p:ext>
            </p:extLst>
          </p:nvPr>
        </p:nvGraphicFramePr>
        <p:xfrm>
          <a:off x="1113184" y="1066634"/>
          <a:ext cx="10427176" cy="5458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572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211447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349653">
                <a:tc>
                  <a:txBody>
                    <a:bodyPr/>
                    <a:lstStyle/>
                    <a:p>
                      <a:r>
                        <a:rPr lang="en-US" dirty="0"/>
                        <a:t>Operational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in National Coordinator Contact Information and IRCC Strategic Performance Indicator (SPI) for MSI capacity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/>
                        <a:t>IRCC SPI 100%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303181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+mn-lt"/>
                        </a:rPr>
                        <a:t>Changes to the GMDSS Master Plan 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NAVTEX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Cullercoats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, UK - </a:t>
                      </a:r>
                      <a:r>
                        <a:rPr lang="en-GB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currently operating at reduced power and is unreliable</a:t>
                      </a:r>
                      <a:endParaRPr lang="en-US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Portpatrick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, UK – </a:t>
                      </a:r>
                      <a:r>
                        <a:rPr lang="en-GB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currently operating at reduced power and is unreliable</a:t>
                      </a:r>
                      <a:endParaRPr lang="en-US" sz="1800" b="0" i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EGC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SafetyCast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 – Broadcast Schedule added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Issued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Belgium - Person overboard in vicinity of Dover Strait TSS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752913"/>
              </p:ext>
            </p:extLst>
          </p:nvPr>
        </p:nvGraphicFramePr>
        <p:xfrm>
          <a:off x="950749" y="966850"/>
          <a:ext cx="10868807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2712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1286095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5458">
                <a:tc>
                  <a:txBody>
                    <a:bodyPr/>
                    <a:lstStyle/>
                    <a:p>
                      <a:r>
                        <a:rPr lang="en-US" dirty="0"/>
                        <a:t>S-124 Development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Guidance (examples)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S124 coordination is done via NSMSIWG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UK S-124 development – See UK S-124 Development submission.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Danish Maritime Authority (DMA) is part of the Interreg </a:t>
                      </a:r>
                      <a:r>
                        <a:rPr lang="en-GB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MaDaMe</a:t>
                      </a: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Project, which seeks to establish a prototype setup for promulgation and receipt of Navigational Warnings in S-124 format.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 Faroe Islands are following the S-124 WG with one member, but nothing is in place or implemented in the Faroe Islands yet.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Germany is a member of the S-124 Project Team and participating in meetings. The participation in Sub-group meetings is currently under discussion. DE is planning to provide the Emden Maritime Warning Service (Seewarndienst Emden) with suitable software to convert S-53 Navigational Warnings into S-124 Warnings by 1.1.2026. The technical development for the dissemination of S-124 data still needs to be conceptualized.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Future NAVAREA Initiatives: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1895287" y="2093005"/>
            <a:ext cx="8967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Note the report</a:t>
            </a:r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4374</TotalTime>
  <Words>288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NAVAREA 1 Self Assessment</vt:lpstr>
      <vt:lpstr>PowerPoint Presentation</vt:lpstr>
      <vt:lpstr>PowerPoint Presentation</vt:lpstr>
      <vt:lpstr>PowerPoint Presentation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Christopher Gill</cp:lastModifiedBy>
  <cp:revision>36</cp:revision>
  <dcterms:created xsi:type="dcterms:W3CDTF">2019-06-25T12:28:44Z</dcterms:created>
  <dcterms:modified xsi:type="dcterms:W3CDTF">2024-08-15T11:36:29Z</dcterms:modified>
</cp:coreProperties>
</file>