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4A"/>
    <a:srgbClr val="01B6AD"/>
    <a:srgbClr val="1EA9D4"/>
    <a:srgbClr val="33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AADBF3-992A-4894-84C2-C25A9C196538}" v="3" dt="2024-08-14T14:17:55.7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7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ki, Trond" userId="00e0027b-c3eb-4cee-9a7a-d0c12556f1b6" providerId="ADAL" clId="{3AAADBF3-992A-4894-84C2-C25A9C196538}"/>
    <pc:docChg chg="modSld">
      <pc:chgData name="Ski, Trond" userId="00e0027b-c3eb-4cee-9a7a-d0c12556f1b6" providerId="ADAL" clId="{3AAADBF3-992A-4894-84C2-C25A9C196538}" dt="2024-08-14T14:43:41.051" v="263" actId="20577"/>
      <pc:docMkLst>
        <pc:docMk/>
      </pc:docMkLst>
      <pc:sldChg chg="modSp mod">
        <pc:chgData name="Ski, Trond" userId="00e0027b-c3eb-4cee-9a7a-d0c12556f1b6" providerId="ADAL" clId="{3AAADBF3-992A-4894-84C2-C25A9C196538}" dt="2024-08-14T14:43:41.051" v="263" actId="20577"/>
        <pc:sldMkLst>
          <pc:docMk/>
          <pc:sldMk cId="2386643839" sldId="257"/>
        </pc:sldMkLst>
        <pc:spChg chg="mod">
          <ac:chgData name="Ski, Trond" userId="00e0027b-c3eb-4cee-9a7a-d0c12556f1b6" providerId="ADAL" clId="{3AAADBF3-992A-4894-84C2-C25A9C196538}" dt="2024-08-14T14:10:02.347" v="4" actId="20577"/>
          <ac:spMkLst>
            <pc:docMk/>
            <pc:sldMk cId="2386643839" sldId="257"/>
            <ac:spMk id="7" creationId="{FE6D94CB-EDE5-495B-BEC4-A42A4A0713D7}"/>
          </ac:spMkLst>
        </pc:spChg>
        <pc:graphicFrameChg chg="mod modGraphic">
          <ac:chgData name="Ski, Trond" userId="00e0027b-c3eb-4cee-9a7a-d0c12556f1b6" providerId="ADAL" clId="{3AAADBF3-992A-4894-84C2-C25A9C196538}" dt="2024-08-14T14:43:41.051" v="263" actId="20577"/>
          <ac:graphicFrameMkLst>
            <pc:docMk/>
            <pc:sldMk cId="2386643839" sldId="257"/>
            <ac:graphicFrameMk id="16" creationId="{0545F1C1-EE4A-83FD-71D3-2474F2F6ADC6}"/>
          </ac:graphicFrameMkLst>
        </pc:graphicFrameChg>
      </pc:sldChg>
      <pc:sldChg chg="modSp mod">
        <pc:chgData name="Ski, Trond" userId="00e0027b-c3eb-4cee-9a7a-d0c12556f1b6" providerId="ADAL" clId="{3AAADBF3-992A-4894-84C2-C25A9C196538}" dt="2024-08-14T14:20:00.563" v="225" actId="6549"/>
        <pc:sldMkLst>
          <pc:docMk/>
          <pc:sldMk cId="4192743100" sldId="259"/>
        </pc:sldMkLst>
        <pc:spChg chg="mod">
          <ac:chgData name="Ski, Trond" userId="00e0027b-c3eb-4cee-9a7a-d0c12556f1b6" providerId="ADAL" clId="{3AAADBF3-992A-4894-84C2-C25A9C196538}" dt="2024-08-14T14:20:00.563" v="225" actId="6549"/>
          <ac:spMkLst>
            <pc:docMk/>
            <pc:sldMk cId="4192743100" sldId="259"/>
            <ac:spMk id="2" creationId="{5F4B49A5-A222-437F-A30C-C1D60B02C567}"/>
          </ac:spMkLst>
        </pc:spChg>
      </pc:sldChg>
      <pc:sldChg chg="modSp mod">
        <pc:chgData name="Ski, Trond" userId="00e0027b-c3eb-4cee-9a7a-d0c12556f1b6" providerId="ADAL" clId="{3AAADBF3-992A-4894-84C2-C25A9C196538}" dt="2024-08-14T14:22:41.448" v="261" actId="20577"/>
        <pc:sldMkLst>
          <pc:docMk/>
          <pc:sldMk cId="3201701242" sldId="260"/>
        </pc:sldMkLst>
        <pc:spChg chg="mod">
          <ac:chgData name="Ski, Trond" userId="00e0027b-c3eb-4cee-9a7a-d0c12556f1b6" providerId="ADAL" clId="{3AAADBF3-992A-4894-84C2-C25A9C196538}" dt="2024-08-14T14:22:41.448" v="261" actId="20577"/>
          <ac:spMkLst>
            <pc:docMk/>
            <pc:sldMk cId="3201701242" sldId="260"/>
            <ac:spMk id="7" creationId="{FE6D94CB-EDE5-495B-BEC4-A42A4A0713D7}"/>
          </ac:spMkLst>
        </pc:spChg>
        <pc:graphicFrameChg chg="mod modGraphic">
          <ac:chgData name="Ski, Trond" userId="00e0027b-c3eb-4cee-9a7a-d0c12556f1b6" providerId="ADAL" clId="{3AAADBF3-992A-4894-84C2-C25A9C196538}" dt="2024-08-14T14:20:38.840" v="251" actId="6549"/>
          <ac:graphicFrameMkLst>
            <pc:docMk/>
            <pc:sldMk cId="3201701242" sldId="260"/>
            <ac:graphicFrameMk id="16" creationId="{0545F1C1-EE4A-83FD-71D3-2474F2F6ADC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20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5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0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01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2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85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30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2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2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60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68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63E5-8A7B-4034-A0F5-4D60A1F3300D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9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031" y="0"/>
            <a:ext cx="3437937" cy="114597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524000" y="1358608"/>
            <a:ext cx="9144000" cy="2387600"/>
          </a:xfrm>
        </p:spPr>
        <p:txBody>
          <a:bodyPr/>
          <a:lstStyle/>
          <a:p>
            <a:r>
              <a:rPr lang="en-US" b="1" dirty="0"/>
              <a:t>NAVAREA XIX Self Assessment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4180879"/>
            <a:ext cx="9144000" cy="1655762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00A9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Norway</a:t>
            </a:r>
          </a:p>
        </p:txBody>
      </p:sp>
    </p:spTree>
    <p:extLst>
      <p:ext uri="{BB962C8B-B14F-4D97-AF65-F5344CB8AC3E}">
        <p14:creationId xmlns:p14="http://schemas.microsoft.com/office/powerpoint/2010/main" val="61792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NAVAREA XIX Operations and updates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45F1C1-EE4A-83FD-71D3-2474F2F6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533262"/>
              </p:ext>
            </p:extLst>
          </p:nvPr>
        </p:nvGraphicFramePr>
        <p:xfrm>
          <a:off x="1113183" y="1066634"/>
          <a:ext cx="10747513" cy="5104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5964">
                  <a:extLst>
                    <a:ext uri="{9D8B030D-6E8A-4147-A177-3AD203B41FA5}">
                      <a16:colId xmlns:a16="http://schemas.microsoft.com/office/drawing/2014/main" val="3394483820"/>
                    </a:ext>
                  </a:extLst>
                </a:gridCol>
                <a:gridCol w="5371549">
                  <a:extLst>
                    <a:ext uri="{9D8B030D-6E8A-4147-A177-3AD203B41FA5}">
                      <a16:colId xmlns:a16="http://schemas.microsoft.com/office/drawing/2014/main" val="370913208"/>
                    </a:ext>
                  </a:extLst>
                </a:gridCol>
              </a:tblGrid>
              <a:tr h="2552447">
                <a:tc>
                  <a:txBody>
                    <a:bodyPr/>
                    <a:lstStyle/>
                    <a:p>
                      <a:r>
                        <a:rPr lang="en-US" dirty="0"/>
                        <a:t>Operational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Issues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1 </a:t>
                      </a:r>
                      <a:r>
                        <a:rPr lang="en-GB" sz="1800" b="0" i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January 2024 </a:t>
                      </a:r>
                      <a:r>
                        <a:rPr lang="en-GB" sz="1800" b="0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NAVAREA XIX changed the addressing of </a:t>
                      </a:r>
                      <a:r>
                        <a:rPr lang="en-GB" sz="1800" b="0" i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SafetyNET</a:t>
                      </a:r>
                      <a:r>
                        <a:rPr lang="en-GB" sz="1800" b="0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broadcasts, from rectangular area addressing to direct addressing.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operational challenges have been reported or observed in connection with the change.</a:t>
                      </a: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b="1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b="1" i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118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Changes in National Coordinator Contact Information and IRCC Strategic Performance Indicator (SPI) for MSI capacity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None.</a:t>
                      </a:r>
                      <a:endParaRPr lang="en-US" b="0" i="1" dirty="0"/>
                    </a:p>
                  </a:txBody>
                  <a:tcPr>
                    <a:solidFill>
                      <a:srgbClr val="0118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62659"/>
                  </a:ext>
                </a:extLst>
              </a:tr>
              <a:tr h="2552447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  <a:latin typeface="+mn-lt"/>
                        </a:rPr>
                        <a:t>Changes to the GMDSS Master Plan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None.</a:t>
                      </a:r>
                    </a:p>
                  </a:txBody>
                  <a:tcPr>
                    <a:solidFill>
                      <a:srgbClr val="01B6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Vital or Urgent Navigational Warnings Issued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None.</a:t>
                      </a:r>
                      <a:endParaRPr lang="en-US" sz="16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1B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67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64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Future NAVAREA XIX OPERATIONS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45F1C1-EE4A-83FD-71D3-2474F2F6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534086"/>
              </p:ext>
            </p:extLst>
          </p:nvPr>
        </p:nvGraphicFramePr>
        <p:xfrm>
          <a:off x="1117598" y="1066634"/>
          <a:ext cx="10743098" cy="5180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549">
                  <a:extLst>
                    <a:ext uri="{9D8B030D-6E8A-4147-A177-3AD203B41FA5}">
                      <a16:colId xmlns:a16="http://schemas.microsoft.com/office/drawing/2014/main" val="3394483820"/>
                    </a:ext>
                  </a:extLst>
                </a:gridCol>
                <a:gridCol w="5371549">
                  <a:extLst>
                    <a:ext uri="{9D8B030D-6E8A-4147-A177-3AD203B41FA5}">
                      <a16:colId xmlns:a16="http://schemas.microsoft.com/office/drawing/2014/main" val="370913208"/>
                    </a:ext>
                  </a:extLst>
                </a:gridCol>
              </a:tblGrid>
              <a:tr h="5180286">
                <a:tc>
                  <a:txBody>
                    <a:bodyPr/>
                    <a:lstStyle/>
                    <a:p>
                      <a:r>
                        <a:rPr lang="en-US" dirty="0"/>
                        <a:t>S-124 Development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Work initiated with software developer to provide S-124 warnings.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Expect to be operational by 1 January 2026.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rgbClr val="01B6A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 Future NAVAREA Initiatives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None.</a:t>
                      </a:r>
                    </a:p>
                  </a:txBody>
                  <a:tcPr>
                    <a:solidFill>
                      <a:srgbClr val="01B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6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0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Actions requested of the sub-committee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4B49A5-A222-437F-A30C-C1D60B02C567}"/>
              </a:ext>
            </a:extLst>
          </p:cNvPr>
          <p:cNvSpPr txBox="1"/>
          <p:nvPr/>
        </p:nvSpPr>
        <p:spPr>
          <a:xfrm>
            <a:off x="2046514" y="1770743"/>
            <a:ext cx="84473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/>
              <a:t>Note the information provided.</a:t>
            </a:r>
          </a:p>
        </p:txBody>
      </p:sp>
    </p:spTree>
    <p:extLst>
      <p:ext uri="{BB962C8B-B14F-4D97-AF65-F5344CB8AC3E}">
        <p14:creationId xmlns:p14="http://schemas.microsoft.com/office/powerpoint/2010/main" val="419274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157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NAVAREA XIX Self Assessment</vt:lpstr>
      <vt:lpstr>PowerPoint-presentasjon</vt:lpstr>
      <vt:lpstr>PowerPoint-presentasjon</vt:lpstr>
      <vt:lpstr>PowerPoint-presentasjon</vt:lpstr>
    </vt:vector>
  </TitlesOfParts>
  <Company>International Hydrographic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Belmonte</dc:creator>
  <cp:lastModifiedBy>Ski, Trond</cp:lastModifiedBy>
  <cp:revision>35</cp:revision>
  <dcterms:created xsi:type="dcterms:W3CDTF">2019-06-25T12:28:44Z</dcterms:created>
  <dcterms:modified xsi:type="dcterms:W3CDTF">2024-08-14T14:43:42Z</dcterms:modified>
</cp:coreProperties>
</file>