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4A"/>
    <a:srgbClr val="01B6AD"/>
    <a:srgbClr val="1EA9D4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29" y="-7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/>
          <a:lstStyle/>
          <a:p>
            <a:r>
              <a:rPr lang="en-US" b="1" dirty="0"/>
              <a:t>NAVAREA </a:t>
            </a:r>
            <a:r>
              <a:rPr lang="en-US" altLang="ja-JP" b="1" dirty="0"/>
              <a:t>XI</a:t>
            </a:r>
            <a:r>
              <a:rPr lang="en-US" b="1" dirty="0"/>
              <a:t> Self Assessment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ja-JP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JAPAN</a:t>
            </a:r>
            <a:endParaRPr lang="en-US" sz="3100" b="1" dirty="0">
              <a:solidFill>
                <a:srgbClr val="00A9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NAVAREA XI Operations and updates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5" y="6426385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883046"/>
              </p:ext>
            </p:extLst>
          </p:nvPr>
        </p:nvGraphicFramePr>
        <p:xfrm>
          <a:off x="1113183" y="914234"/>
          <a:ext cx="10747513" cy="522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964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2388873">
                <a:tc>
                  <a:txBody>
                    <a:bodyPr/>
                    <a:lstStyle/>
                    <a:p>
                      <a:r>
                        <a:rPr lang="en-US" dirty="0"/>
                        <a:t>Operational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Issues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NAVTEX station (J) in Manila has suspended since November 2023 for repair, and the suspension will continue until October 2025.</a:t>
                      </a:r>
                    </a:p>
                  </a:txBody>
                  <a:tcPr>
                    <a:solidFill>
                      <a:srgbClr val="0118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in National Coordinator Contact Information and IRCC Strategic Performance Indicator (SPI) for MSI capacity</a:t>
                      </a:r>
                      <a:endParaRPr lang="en-US" b="0" i="1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/>
                        <a:t>New point of contact (Phone number, email):</a:t>
                      </a:r>
                      <a:br>
                        <a:rPr lang="en-US" b="0" dirty="0"/>
                      </a:br>
                      <a:r>
                        <a:rPr lang="en-US" b="0" dirty="0"/>
                        <a:t>Brunei Darussalam, </a:t>
                      </a:r>
                      <a:r>
                        <a:rPr lang="en-US" altLang="ja-JP" b="0" dirty="0"/>
                        <a:t>DPR Korea, Indonesia, </a:t>
                      </a:r>
                      <a:r>
                        <a:rPr lang="en-US" b="0" dirty="0"/>
                        <a:t>Malaysia, Viet Nam.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/>
                        <a:t>IRCC SPI changes: None</a:t>
                      </a:r>
                    </a:p>
                  </a:txBody>
                  <a:tcPr>
                    <a:solidFill>
                      <a:srgbClr val="0118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  <a:tr h="27301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+mn-lt"/>
                        </a:rPr>
                        <a:t>Changes to the GMDSS Master Plan </a:t>
                      </a:r>
                    </a:p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US" b="0" i="0" dirty="0">
                          <a:solidFill>
                            <a:schemeClr val="bg1"/>
                          </a:solidFill>
                          <a:latin typeface="+mn-lt"/>
                        </a:rPr>
                        <a:t>- NAVTEX</a:t>
                      </a:r>
                    </a:p>
                    <a:p>
                      <a:pPr marL="1076325" lvl="1" indent="-1000125">
                        <a:buFont typeface="Arial" panose="020B0604020202020204" pitchFamily="34" charset="0"/>
                        <a:buNone/>
                      </a:pPr>
                      <a:r>
                        <a:rPr lang="en-US" b="0" i="0" dirty="0">
                          <a:solidFill>
                            <a:schemeClr val="bg1"/>
                          </a:solidFill>
                          <a:latin typeface="+mn-lt"/>
                        </a:rPr>
                        <a:t> [China]  - The relocation of Shanghai NAVTEX station (518 kHz, 486 kHz and 4209.5 kHz) and some changes including languages</a:t>
                      </a:r>
                    </a:p>
                    <a:p>
                      <a:pPr marL="1076325" lvl="1" indent="-114300" defTabSz="942975">
                        <a:buFont typeface="Arial" panose="020B0604020202020204" pitchFamily="34" charset="0"/>
                        <a:buNone/>
                      </a:pPr>
                      <a:r>
                        <a:rPr lang="en-US" b="0" i="0" dirty="0">
                          <a:solidFill>
                            <a:schemeClr val="bg1"/>
                          </a:solidFill>
                          <a:latin typeface="+mn-lt"/>
                        </a:rPr>
                        <a:t> -Editorial mistakes of the B1 characters for the national NAVTEX stations (486kHz) </a:t>
                      </a:r>
                    </a:p>
                    <a:p>
                      <a:pPr marL="1162050" lvl="2" indent="-1076325">
                        <a:buFont typeface="Arial" panose="020B0604020202020204" pitchFamily="34" charset="0"/>
                        <a:buNone/>
                      </a:pPr>
                      <a:r>
                        <a:rPr lang="en-US" b="0" i="0" dirty="0">
                          <a:solidFill>
                            <a:schemeClr val="bg1"/>
                          </a:solidFill>
                          <a:latin typeface="+mn-lt"/>
                        </a:rPr>
                        <a:t> [Vietnam] - The coverage areas changed from 400NM to 250NM for international and national NAVTEX stations. </a:t>
                      </a:r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Vital or Urgent Navigational Warnings Issued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51 Urgent navigational warnings (EGC)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Example: </a:t>
                      </a:r>
                      <a:b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NAVAREA XI 168/23</a:t>
                      </a:r>
                      <a:b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TSUNAMI INFORMATION. PACHIFIC OCEAN.</a:t>
                      </a:r>
                      <a:b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EARTHQUAKE, MAGNITUDE 7.7 OCCURRED AT ABOUT 190257Z MAY IN 23-12S 170-42E, NEW CAREDONIA. TSUNAMI THREATENED TO BE CAUTION ADVISED.</a:t>
                      </a:r>
                      <a:b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ja-JP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lang="en-US" altLang="ja-JP" sz="1600" b="0" i="0" u="sng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Note: This message is no longer in force</a:t>
                      </a:r>
                      <a:r>
                        <a:rPr lang="en-US" altLang="ja-JP" sz="16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.】</a:t>
                      </a:r>
                      <a:endParaRPr lang="en-US" sz="180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67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Future NAVAREA XI OPERATIONS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0652"/>
              </p:ext>
            </p:extLst>
          </p:nvPr>
        </p:nvGraphicFramePr>
        <p:xfrm>
          <a:off x="1117598" y="1066634"/>
          <a:ext cx="10743098" cy="5180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549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5180286">
                <a:tc>
                  <a:txBody>
                    <a:bodyPr/>
                    <a:lstStyle/>
                    <a:p>
                      <a:r>
                        <a:rPr lang="en-US" dirty="0"/>
                        <a:t>S-124 Development</a:t>
                      </a:r>
                    </a:p>
                    <a:p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NAVAREA XI coordinator keeps an eye on and contributes discussions on S-124 in the IHO and IMO to deal with the latest trend in a timely manner.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Some countries in NAVAREA XI are interested in capacity </a:t>
                      </a:r>
                      <a:r>
                        <a:rPr lang="en-US" sz="1800" b="0" i="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building on S-124</a:t>
                      </a:r>
                      <a:r>
                        <a:rPr lang="en-US" sz="1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Future NAVAREA Initiatives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[Event]</a:t>
                      </a:r>
                      <a:endParaRPr lang="ja-JP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076325" lvl="0" indent="-895350"/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Cambodia: Technical support visit by NAVAREA XI Coordinator, [TBD]</a:t>
                      </a:r>
                      <a:endParaRPr lang="ja-JP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[Other Information]</a:t>
                      </a:r>
                      <a:endParaRPr lang="ja-JP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lvl="0" indent="-85725"/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Cambodia requested NAVAREA XI coordinator to provide support for the establishment of International and National NAVTEX stations in Cambodian Coastal Area.</a:t>
                      </a:r>
                    </a:p>
                    <a:p>
                      <a:pPr marL="266700" lvl="0" indent="-85725"/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Philippines is interested in participating in IHO/IMO MSI Training Courses and  S-124 related capacity building/meetings. </a:t>
                      </a:r>
                      <a:endParaRPr lang="ja-JP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lvl="0" indent="-85725"/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Kiribati requires capacity building.</a:t>
                      </a:r>
                      <a:endParaRPr lang="ja-JP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lvl="0" indent="-85725"/>
                      <a:r>
                        <a:rPr lang="en-GB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Brunei is seeking advice in building a NAVTEX station and requesting relevant trainings.</a:t>
                      </a:r>
                    </a:p>
                    <a:p>
                      <a:pPr marL="266700" marR="0" lvl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-Malaysia has a plan to add several NAVTEX stations in </a:t>
                      </a:r>
                      <a:r>
                        <a:rPr lang="en-US" altLang="ja-JP" sz="16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Malaysia.</a:t>
                      </a:r>
                      <a:endParaRPr lang="ja-JP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lvl="0" indent="-85725"/>
                      <a:endParaRPr lang="ja-JP" altLang="ja-JP" sz="16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Actions requested of the sub-committee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49A5-A222-437F-A30C-C1D60B02C567}"/>
              </a:ext>
            </a:extLst>
          </p:cNvPr>
          <p:cNvSpPr txBox="1"/>
          <p:nvPr/>
        </p:nvSpPr>
        <p:spPr>
          <a:xfrm>
            <a:off x="2046514" y="1770743"/>
            <a:ext cx="89262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Actions requested : </a:t>
            </a:r>
          </a:p>
          <a:p>
            <a:endParaRPr lang="en-US" sz="3200" dirty="0"/>
          </a:p>
          <a:p>
            <a:r>
              <a:rPr lang="en-US" sz="3200" dirty="0"/>
              <a:t>   The Sub-Committee is  invited to note this report.</a:t>
            </a:r>
          </a:p>
        </p:txBody>
      </p:sp>
    </p:spTree>
    <p:extLst>
      <p:ext uri="{BB962C8B-B14F-4D97-AF65-F5344CB8AC3E}">
        <p14:creationId xmlns:p14="http://schemas.microsoft.com/office/powerpoint/2010/main" val="419274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417</Words>
  <Application>Microsoft Office PowerPoint</Application>
  <PresentationFormat>ワイド画面</PresentationFormat>
  <Paragraphs>41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NAVAREA XI Self Assessment</vt:lpstr>
      <vt:lpstr>PowerPoint プレゼンテーション</vt:lpstr>
      <vt:lpstr>PowerPoint プレゼンテーション</vt:lpstr>
      <vt:lpstr>PowerPoint プレゼンテーション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齋藤 宏彰</cp:lastModifiedBy>
  <cp:revision>43</cp:revision>
  <cp:lastPrinted>2024-08-22T11:48:26Z</cp:lastPrinted>
  <dcterms:created xsi:type="dcterms:W3CDTF">2019-06-25T12:28:44Z</dcterms:created>
  <dcterms:modified xsi:type="dcterms:W3CDTF">2024-08-22T11:50:51Z</dcterms:modified>
</cp:coreProperties>
</file>