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0" r:id="rId5"/>
    <p:sldId id="264" r:id="rId6"/>
    <p:sldId id="265" r:id="rId7"/>
    <p:sldId id="269" r:id="rId8"/>
    <p:sldId id="267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500"/>
    <a:srgbClr val="FF9300"/>
    <a:srgbClr val="FF2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 showGuides="1">
      <p:cViewPr varScale="1">
        <p:scale>
          <a:sx n="121" d="100"/>
          <a:sy n="121" d="100"/>
        </p:scale>
        <p:origin x="108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9AD0B7-FC93-8740-AF08-0112363ADE86}" type="doc">
      <dgm:prSet loTypeId="urn:microsoft.com/office/officeart/2005/8/layout/chevro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61DA0E-7C68-3545-B21A-5EC477BFC693}">
      <dgm:prSet phldrT="[Text]"/>
      <dgm:spPr/>
      <dgm:t>
        <a:bodyPr/>
        <a:lstStyle/>
        <a:p>
          <a:r>
            <a:rPr lang="en-US" dirty="0"/>
            <a:t>2024</a:t>
          </a:r>
        </a:p>
      </dgm:t>
    </dgm:pt>
    <dgm:pt modelId="{D2CEDB8E-6B73-1245-8F3A-EBACC7AF0BCE}" type="parTrans" cxnId="{19A64346-2C7A-EC4A-BF3B-419C8296B7D5}">
      <dgm:prSet/>
      <dgm:spPr/>
      <dgm:t>
        <a:bodyPr/>
        <a:lstStyle/>
        <a:p>
          <a:endParaRPr lang="en-US"/>
        </a:p>
      </dgm:t>
    </dgm:pt>
    <dgm:pt modelId="{2328096A-B70A-0D49-83D9-5466084264D5}" type="sibTrans" cxnId="{19A64346-2C7A-EC4A-BF3B-419C8296B7D5}">
      <dgm:prSet/>
      <dgm:spPr/>
      <dgm:t>
        <a:bodyPr/>
        <a:lstStyle/>
        <a:p>
          <a:endParaRPr lang="en-US"/>
        </a:p>
      </dgm:t>
    </dgm:pt>
    <dgm:pt modelId="{27AB3344-CD0F-AE42-9F05-2AA5EE3715E6}">
      <dgm:prSet phldrT="[Text]"/>
      <dgm:spPr/>
      <dgm:t>
        <a:bodyPr/>
        <a:lstStyle/>
        <a:p>
          <a:r>
            <a:rPr lang="en-US" dirty="0"/>
            <a:t>DRWG22</a:t>
          </a:r>
        </a:p>
      </dgm:t>
    </dgm:pt>
    <dgm:pt modelId="{C55D5270-C7EB-1F44-A746-6CD81D1D5B4E}" type="parTrans" cxnId="{B91EFEB8-D739-E64A-A35F-2A3429885097}">
      <dgm:prSet/>
      <dgm:spPr/>
      <dgm:t>
        <a:bodyPr/>
        <a:lstStyle/>
        <a:p>
          <a:endParaRPr lang="en-US"/>
        </a:p>
      </dgm:t>
    </dgm:pt>
    <dgm:pt modelId="{B8B81D25-052C-8844-BB17-B672D40E5921}" type="sibTrans" cxnId="{B91EFEB8-D739-E64A-A35F-2A3429885097}">
      <dgm:prSet/>
      <dgm:spPr/>
      <dgm:t>
        <a:bodyPr/>
        <a:lstStyle/>
        <a:p>
          <a:endParaRPr lang="en-US"/>
        </a:p>
      </dgm:t>
    </dgm:pt>
    <dgm:pt modelId="{0A632478-31E9-AB49-8AD7-0080C2B00EBF}">
      <dgm:prSet phldrT="[Text]"/>
      <dgm:spPr/>
      <dgm:t>
        <a:bodyPr/>
        <a:lstStyle/>
        <a:p>
          <a:r>
            <a:rPr lang="en-US" dirty="0"/>
            <a:t>Review DRWG21 changes to the draft Joint MSI Manual</a:t>
          </a:r>
        </a:p>
      </dgm:t>
    </dgm:pt>
    <dgm:pt modelId="{EBBFDE53-3215-AC44-A962-1C228CE69816}" type="parTrans" cxnId="{CF503002-A916-404F-811B-292F1F258686}">
      <dgm:prSet/>
      <dgm:spPr/>
      <dgm:t>
        <a:bodyPr/>
        <a:lstStyle/>
        <a:p>
          <a:endParaRPr lang="en-US"/>
        </a:p>
      </dgm:t>
    </dgm:pt>
    <dgm:pt modelId="{D14ADFE7-AC31-554B-916A-E616076FF54E}" type="sibTrans" cxnId="{CF503002-A916-404F-811B-292F1F258686}">
      <dgm:prSet/>
      <dgm:spPr/>
      <dgm:t>
        <a:bodyPr/>
        <a:lstStyle/>
        <a:p>
          <a:endParaRPr lang="en-US"/>
        </a:p>
      </dgm:t>
    </dgm:pt>
    <dgm:pt modelId="{8F0E7F3A-EC6A-EB44-8234-FB5B88AD34E6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2024</a:t>
          </a:r>
        </a:p>
      </dgm:t>
    </dgm:pt>
    <dgm:pt modelId="{743E4C47-CA6D-4743-89AF-D08DDA8E27C4}" type="parTrans" cxnId="{6F9E9D13-6854-1A44-A87B-FE96A866EF8F}">
      <dgm:prSet/>
      <dgm:spPr/>
      <dgm:t>
        <a:bodyPr/>
        <a:lstStyle/>
        <a:p>
          <a:endParaRPr lang="en-US"/>
        </a:p>
      </dgm:t>
    </dgm:pt>
    <dgm:pt modelId="{AAE1B6CE-E31D-BD44-B07A-0826F43E3A93}" type="sibTrans" cxnId="{6F9E9D13-6854-1A44-A87B-FE96A866EF8F}">
      <dgm:prSet/>
      <dgm:spPr/>
      <dgm:t>
        <a:bodyPr/>
        <a:lstStyle/>
        <a:p>
          <a:endParaRPr lang="en-US"/>
        </a:p>
      </dgm:t>
    </dgm:pt>
    <dgm:pt modelId="{9D1C92E7-E2D8-DF41-A462-EFEDB32FBA02}">
      <dgm:prSet phldrT="[Text]"/>
      <dgm:spPr/>
      <dgm:t>
        <a:bodyPr/>
        <a:lstStyle/>
        <a:p>
          <a:r>
            <a:rPr lang="en-US" dirty="0"/>
            <a:t>WWNWS16</a:t>
          </a:r>
        </a:p>
      </dgm:t>
    </dgm:pt>
    <dgm:pt modelId="{432EFC07-A87A-4644-99B5-EF20783CA769}" type="parTrans" cxnId="{1C2B0AE2-1AE6-3C47-972D-B827C484E3FB}">
      <dgm:prSet/>
      <dgm:spPr/>
      <dgm:t>
        <a:bodyPr/>
        <a:lstStyle/>
        <a:p>
          <a:endParaRPr lang="en-US"/>
        </a:p>
      </dgm:t>
    </dgm:pt>
    <dgm:pt modelId="{98ADD3FA-94D4-A04F-8916-21B18C7D2F80}" type="sibTrans" cxnId="{1C2B0AE2-1AE6-3C47-972D-B827C484E3FB}">
      <dgm:prSet/>
      <dgm:spPr/>
      <dgm:t>
        <a:bodyPr/>
        <a:lstStyle/>
        <a:p>
          <a:endParaRPr lang="en-US"/>
        </a:p>
      </dgm:t>
    </dgm:pt>
    <dgm:pt modelId="{702D9D9D-58C9-F84B-82F2-7A719DB23319}">
      <dgm:prSet phldrT="[Text]"/>
      <dgm:spPr/>
      <dgm:t>
        <a:bodyPr/>
        <a:lstStyle/>
        <a:p>
          <a:r>
            <a:rPr lang="en-US" dirty="0"/>
            <a:t>Review/approve DRWG22 proposed amendments to the MSI Resolution (A.705), WWNWS Resolution (A.706), and the MSI Manual (MSC.1/Circ.1310)</a:t>
          </a:r>
        </a:p>
      </dgm:t>
    </dgm:pt>
    <dgm:pt modelId="{31659B0C-D287-2647-88DE-EA7BC0B650E3}" type="parTrans" cxnId="{0B6E4CB0-9B33-4747-A509-E3216382FCC6}">
      <dgm:prSet/>
      <dgm:spPr/>
      <dgm:t>
        <a:bodyPr/>
        <a:lstStyle/>
        <a:p>
          <a:endParaRPr lang="en-US"/>
        </a:p>
      </dgm:t>
    </dgm:pt>
    <dgm:pt modelId="{637C4A18-968C-7446-94CD-787731009EC3}" type="sibTrans" cxnId="{0B6E4CB0-9B33-4747-A509-E3216382FCC6}">
      <dgm:prSet/>
      <dgm:spPr/>
      <dgm:t>
        <a:bodyPr/>
        <a:lstStyle/>
        <a:p>
          <a:endParaRPr lang="en-US"/>
        </a:p>
      </dgm:t>
    </dgm:pt>
    <dgm:pt modelId="{65D95BC3-68D1-9647-B987-05D9E93F21ED}">
      <dgm:prSet phldrT="[Text]"/>
      <dgm:spPr/>
      <dgm:t>
        <a:bodyPr/>
        <a:lstStyle/>
        <a:p>
          <a:r>
            <a:rPr lang="en-US" dirty="0"/>
            <a:t>2025</a:t>
          </a:r>
        </a:p>
      </dgm:t>
    </dgm:pt>
    <dgm:pt modelId="{92912C92-9398-E34B-87D3-4310DA8A82BC}" type="parTrans" cxnId="{2C9555C8-B156-A646-97F6-094F949D8083}">
      <dgm:prSet/>
      <dgm:spPr/>
      <dgm:t>
        <a:bodyPr/>
        <a:lstStyle/>
        <a:p>
          <a:endParaRPr lang="en-US"/>
        </a:p>
      </dgm:t>
    </dgm:pt>
    <dgm:pt modelId="{42037A27-4C1E-5C45-B8CD-523CB8FFF0E8}" type="sibTrans" cxnId="{2C9555C8-B156-A646-97F6-094F949D8083}">
      <dgm:prSet/>
      <dgm:spPr/>
      <dgm:t>
        <a:bodyPr/>
        <a:lstStyle/>
        <a:p>
          <a:endParaRPr lang="en-US"/>
        </a:p>
      </dgm:t>
    </dgm:pt>
    <dgm:pt modelId="{A28BB834-F537-E04A-93F4-37836BE4C426}">
      <dgm:prSet phldrT="[Text]"/>
      <dgm:spPr/>
      <dgm:t>
        <a:bodyPr/>
        <a:lstStyle/>
        <a:p>
          <a:r>
            <a:rPr lang="en-US" dirty="0"/>
            <a:t>DRWG23</a:t>
          </a:r>
        </a:p>
      </dgm:t>
    </dgm:pt>
    <dgm:pt modelId="{0A6C5CBE-3185-B14D-858D-062F9B42E157}" type="parTrans" cxnId="{25609DC9-DFB8-ED40-9F45-2298BCEF0A33}">
      <dgm:prSet/>
      <dgm:spPr/>
      <dgm:t>
        <a:bodyPr/>
        <a:lstStyle/>
        <a:p>
          <a:endParaRPr lang="en-US"/>
        </a:p>
      </dgm:t>
    </dgm:pt>
    <dgm:pt modelId="{31AC3651-8832-A346-BFAF-93919C3E4D95}" type="sibTrans" cxnId="{25609DC9-DFB8-ED40-9F45-2298BCEF0A33}">
      <dgm:prSet/>
      <dgm:spPr/>
      <dgm:t>
        <a:bodyPr/>
        <a:lstStyle/>
        <a:p>
          <a:endParaRPr lang="en-US"/>
        </a:p>
      </dgm:t>
    </dgm:pt>
    <dgm:pt modelId="{FD3B9D38-F37D-F64B-A973-4C53C9A3372A}">
      <dgm:prSet phldrT="[Text]"/>
      <dgm:spPr/>
      <dgm:t>
        <a:bodyPr/>
        <a:lstStyle/>
        <a:p>
          <a:r>
            <a:rPr lang="en-US" dirty="0"/>
            <a:t>Review the </a:t>
          </a:r>
          <a:r>
            <a:rPr lang="en-US"/>
            <a:t>proposed amendments to the </a:t>
          </a:r>
          <a:r>
            <a:rPr lang="en-US" dirty="0"/>
            <a:t>NAVTEX Manual</a:t>
          </a:r>
        </a:p>
      </dgm:t>
    </dgm:pt>
    <dgm:pt modelId="{93A0E0D6-2554-EA4A-B51C-C9D8BEE37BA4}" type="parTrans" cxnId="{F9E902EF-B468-EA4F-9829-F72B2395F420}">
      <dgm:prSet/>
      <dgm:spPr/>
      <dgm:t>
        <a:bodyPr/>
        <a:lstStyle/>
        <a:p>
          <a:endParaRPr lang="en-US"/>
        </a:p>
      </dgm:t>
    </dgm:pt>
    <dgm:pt modelId="{4AF14475-F167-2A43-962C-D314269C2125}" type="sibTrans" cxnId="{F9E902EF-B468-EA4F-9829-F72B2395F420}">
      <dgm:prSet/>
      <dgm:spPr/>
      <dgm:t>
        <a:bodyPr/>
        <a:lstStyle/>
        <a:p>
          <a:endParaRPr lang="en-US"/>
        </a:p>
      </dgm:t>
    </dgm:pt>
    <dgm:pt modelId="{E48EFD2F-224D-EC4E-9D4E-53FEBE63020A}">
      <dgm:prSet phldrT="[Text]"/>
      <dgm:spPr/>
      <dgm:t>
        <a:bodyPr/>
        <a:lstStyle/>
        <a:p>
          <a:r>
            <a:rPr lang="en-US" strike="sngStrike" dirty="0">
              <a:solidFill>
                <a:srgbClr val="FF0000"/>
              </a:solidFill>
            </a:rPr>
            <a:t>Review the draft EGC Manual (Inmarsat, Iridium, BDMSS annexes)</a:t>
          </a:r>
        </a:p>
      </dgm:t>
    </dgm:pt>
    <dgm:pt modelId="{668A70FA-3656-BA4C-9C91-CC7609A81014}" type="parTrans" cxnId="{B38142B2-52A2-6243-97AD-CD76FA531923}">
      <dgm:prSet/>
      <dgm:spPr/>
      <dgm:t>
        <a:bodyPr/>
        <a:lstStyle/>
        <a:p>
          <a:endParaRPr lang="en-US"/>
        </a:p>
      </dgm:t>
    </dgm:pt>
    <dgm:pt modelId="{EA13091B-D7D1-D24C-BD12-CA1AD8A12CE8}" type="sibTrans" cxnId="{B38142B2-52A2-6243-97AD-CD76FA531923}">
      <dgm:prSet/>
      <dgm:spPr/>
      <dgm:t>
        <a:bodyPr/>
        <a:lstStyle/>
        <a:p>
          <a:endParaRPr lang="en-US"/>
        </a:p>
      </dgm:t>
    </dgm:pt>
    <dgm:pt modelId="{ADBC7391-498B-B148-BB55-7772A743FD46}">
      <dgm:prSet phldrT="[Text]"/>
      <dgm:spPr/>
      <dgm:t>
        <a:bodyPr/>
        <a:lstStyle/>
        <a:p>
          <a:r>
            <a:rPr lang="en-US" strike="sngStrike" dirty="0">
              <a:solidFill>
                <a:srgbClr val="FF0000"/>
              </a:solidFill>
            </a:rPr>
            <a:t>Review proposed amendments to the draft EGC Manual </a:t>
          </a:r>
        </a:p>
      </dgm:t>
    </dgm:pt>
    <dgm:pt modelId="{FAF62304-9409-2947-8E07-E3E63A814F66}" type="parTrans" cxnId="{4E1DBA3B-9A65-2044-AB90-32BA8496F335}">
      <dgm:prSet/>
      <dgm:spPr/>
      <dgm:t>
        <a:bodyPr/>
        <a:lstStyle/>
        <a:p>
          <a:endParaRPr lang="en-US"/>
        </a:p>
      </dgm:t>
    </dgm:pt>
    <dgm:pt modelId="{2570FB9A-FEE6-704B-8D88-17CFE5BE630D}" type="sibTrans" cxnId="{4E1DBA3B-9A65-2044-AB90-32BA8496F335}">
      <dgm:prSet/>
      <dgm:spPr/>
      <dgm:t>
        <a:bodyPr/>
        <a:lstStyle/>
        <a:p>
          <a:endParaRPr lang="en-US"/>
        </a:p>
      </dgm:t>
    </dgm:pt>
    <dgm:pt modelId="{307041A9-1CC2-234A-B546-B7D43CC8C4BC}">
      <dgm:prSet phldrT="[Text]"/>
      <dgm:spPr/>
      <dgm:t>
        <a:bodyPr/>
        <a:lstStyle/>
        <a:p>
          <a:r>
            <a:rPr lang="en-US" strike="noStrike" dirty="0">
              <a:solidFill>
                <a:srgbClr val="FF0000"/>
              </a:solidFill>
            </a:rPr>
            <a:t>Review proposed amendments to the draft EGC Manual </a:t>
          </a:r>
        </a:p>
      </dgm:t>
    </dgm:pt>
    <dgm:pt modelId="{1D62ADD2-4128-6947-8C73-2374E24E574E}" type="parTrans" cxnId="{D777107F-EA57-F84A-AB41-95E1A2CA3046}">
      <dgm:prSet/>
      <dgm:spPr/>
      <dgm:t>
        <a:bodyPr/>
        <a:lstStyle/>
        <a:p>
          <a:endParaRPr lang="en-US"/>
        </a:p>
      </dgm:t>
    </dgm:pt>
    <dgm:pt modelId="{8D02A4D0-D488-8E44-992A-20D59CEE0AAF}" type="sibTrans" cxnId="{D777107F-EA57-F84A-AB41-95E1A2CA3046}">
      <dgm:prSet/>
      <dgm:spPr/>
      <dgm:t>
        <a:bodyPr/>
        <a:lstStyle/>
        <a:p>
          <a:endParaRPr lang="en-US"/>
        </a:p>
      </dgm:t>
    </dgm:pt>
    <dgm:pt modelId="{995A0521-79E5-7149-9C20-D22E2131CCB0}">
      <dgm:prSet phldrT="[Text]"/>
      <dgm:spPr/>
      <dgm:t>
        <a:bodyPr/>
        <a:lstStyle/>
        <a:p>
          <a:r>
            <a:rPr lang="en-US" strike="sngStrike" dirty="0">
              <a:solidFill>
                <a:srgbClr val="FF0000"/>
              </a:solidFill>
            </a:rPr>
            <a:t>Review/finalize the draft EGC Manual</a:t>
          </a:r>
        </a:p>
      </dgm:t>
    </dgm:pt>
    <dgm:pt modelId="{D7C251FA-BE7A-5846-BFB7-E4422D859353}" type="parTrans" cxnId="{E72F2A17-EE0F-6D45-96A0-3E20624DC554}">
      <dgm:prSet/>
      <dgm:spPr/>
      <dgm:t>
        <a:bodyPr/>
        <a:lstStyle/>
        <a:p>
          <a:endParaRPr lang="en-US"/>
        </a:p>
      </dgm:t>
    </dgm:pt>
    <dgm:pt modelId="{27D7B826-DE96-B24A-AC3F-1B63D3271870}" type="sibTrans" cxnId="{E72F2A17-EE0F-6D45-96A0-3E20624DC554}">
      <dgm:prSet/>
      <dgm:spPr/>
      <dgm:t>
        <a:bodyPr/>
        <a:lstStyle/>
        <a:p>
          <a:endParaRPr lang="en-US"/>
        </a:p>
      </dgm:t>
    </dgm:pt>
    <dgm:pt modelId="{8A58B2FC-EAA4-4D9D-ABA8-AEBCFF7BF1FF}">
      <dgm:prSet phldrT="[Text]"/>
      <dgm:spPr/>
      <dgm:t>
        <a:bodyPr/>
        <a:lstStyle/>
        <a:p>
          <a:r>
            <a:rPr lang="en-US" dirty="0"/>
            <a:t>Complete review of the MSI Resolution (A.705), WWNWS Resolution (A.706), and the</a:t>
          </a:r>
          <a:br>
            <a:rPr lang="en-US" dirty="0"/>
          </a:br>
          <a:r>
            <a:rPr lang="en-US" dirty="0"/>
            <a:t>MSI Manual (MSC.1/Circ.1310)</a:t>
          </a:r>
        </a:p>
      </dgm:t>
    </dgm:pt>
    <dgm:pt modelId="{BFFFC67F-DB86-4AAA-968C-6DDBBC4A12A8}" type="parTrans" cxnId="{A23296FF-C760-4BD6-B70D-D18F00EFDAD8}">
      <dgm:prSet/>
      <dgm:spPr/>
      <dgm:t>
        <a:bodyPr/>
        <a:lstStyle/>
        <a:p>
          <a:endParaRPr lang="en-US"/>
        </a:p>
      </dgm:t>
    </dgm:pt>
    <dgm:pt modelId="{13E77E31-DEEB-4426-8ADD-5F1EC50CC42B}" type="sibTrans" cxnId="{A23296FF-C760-4BD6-B70D-D18F00EFDAD8}">
      <dgm:prSet/>
      <dgm:spPr/>
      <dgm:t>
        <a:bodyPr/>
        <a:lstStyle/>
        <a:p>
          <a:endParaRPr lang="en-US"/>
        </a:p>
      </dgm:t>
    </dgm:pt>
    <dgm:pt modelId="{5681D527-24AC-4C7B-88F9-0A5B77FD3CBD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Approve Interim BMDSS </a:t>
          </a:r>
          <a:r>
            <a:rPr lang="en-US" dirty="0" err="1">
              <a:solidFill>
                <a:srgbClr val="FF0000"/>
              </a:solidFill>
            </a:rPr>
            <a:t>SafetyLink</a:t>
          </a:r>
          <a:r>
            <a:rPr lang="en-US" dirty="0">
              <a:solidFill>
                <a:srgbClr val="FF0000"/>
              </a:solidFill>
            </a:rPr>
            <a:t> Service Manual</a:t>
          </a:r>
        </a:p>
      </dgm:t>
    </dgm:pt>
    <dgm:pt modelId="{796AC3B2-419F-440B-9EA1-FE32CAD69BE7}" type="parTrans" cxnId="{56ED2279-16DE-46E3-8815-82F38B2AA4B1}">
      <dgm:prSet/>
      <dgm:spPr/>
      <dgm:t>
        <a:bodyPr/>
        <a:lstStyle/>
        <a:p>
          <a:endParaRPr lang="en-US"/>
        </a:p>
      </dgm:t>
    </dgm:pt>
    <dgm:pt modelId="{A79F45B8-E477-4BC3-A76F-4A209DBF6BA6}" type="sibTrans" cxnId="{56ED2279-16DE-46E3-8815-82F38B2AA4B1}">
      <dgm:prSet/>
      <dgm:spPr/>
      <dgm:t>
        <a:bodyPr/>
        <a:lstStyle/>
        <a:p>
          <a:endParaRPr lang="en-US"/>
        </a:p>
      </dgm:t>
    </dgm:pt>
    <dgm:pt modelId="{07F14FB3-DC48-4AC5-8695-B5EA47EA6032}">
      <dgm:prSet phldrT="[Text]"/>
      <dgm:spPr/>
      <dgm:t>
        <a:bodyPr/>
        <a:lstStyle/>
        <a:p>
          <a:r>
            <a:rPr lang="en-US" strike="noStrike" dirty="0">
              <a:solidFill>
                <a:srgbClr val="FF0000"/>
              </a:solidFill>
            </a:rPr>
            <a:t>Review the Interim BDMSS </a:t>
          </a:r>
          <a:r>
            <a:rPr lang="en-US" strike="noStrike" dirty="0" err="1">
              <a:solidFill>
                <a:srgbClr val="FF0000"/>
              </a:solidFill>
            </a:rPr>
            <a:t>SafetyLink</a:t>
          </a:r>
          <a:r>
            <a:rPr lang="en-US" strike="noStrike" dirty="0">
              <a:solidFill>
                <a:srgbClr val="FF0000"/>
              </a:solidFill>
            </a:rPr>
            <a:t> Service Manual</a:t>
          </a:r>
        </a:p>
      </dgm:t>
    </dgm:pt>
    <dgm:pt modelId="{05556D7F-7D74-484A-B3DF-D7CDE513CFAB}" type="parTrans" cxnId="{B68DEBAA-A217-4C08-9EAD-52FD3269F953}">
      <dgm:prSet/>
      <dgm:spPr/>
      <dgm:t>
        <a:bodyPr/>
        <a:lstStyle/>
        <a:p>
          <a:endParaRPr lang="en-US"/>
        </a:p>
      </dgm:t>
    </dgm:pt>
    <dgm:pt modelId="{F1290B9E-28F1-45FA-BCAB-DFC6FC39E45B}" type="sibTrans" cxnId="{B68DEBAA-A217-4C08-9EAD-52FD3269F953}">
      <dgm:prSet/>
      <dgm:spPr/>
      <dgm:t>
        <a:bodyPr/>
        <a:lstStyle/>
        <a:p>
          <a:endParaRPr lang="en-US"/>
        </a:p>
      </dgm:t>
    </dgm:pt>
    <dgm:pt modelId="{61C0AD06-8BFF-0B4A-8129-342A439D8E52}" type="pres">
      <dgm:prSet presAssocID="{2B9AD0B7-FC93-8740-AF08-0112363ADE86}" presName="linearFlow" presStyleCnt="0">
        <dgm:presLayoutVars>
          <dgm:dir/>
          <dgm:animLvl val="lvl"/>
          <dgm:resizeHandles val="exact"/>
        </dgm:presLayoutVars>
      </dgm:prSet>
      <dgm:spPr/>
    </dgm:pt>
    <dgm:pt modelId="{B2AFC952-B6DF-4D4F-8AC6-7A3A8A7CE837}" type="pres">
      <dgm:prSet presAssocID="{BC61DA0E-7C68-3545-B21A-5EC477BFC693}" presName="composite" presStyleCnt="0"/>
      <dgm:spPr/>
    </dgm:pt>
    <dgm:pt modelId="{0B224710-1E10-8546-A09F-4391E2F7A9A3}" type="pres">
      <dgm:prSet presAssocID="{BC61DA0E-7C68-3545-B21A-5EC477BFC693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4E8AD115-75D7-0D42-9D71-935A762846E4}" type="pres">
      <dgm:prSet presAssocID="{BC61DA0E-7C68-3545-B21A-5EC477BFC693}" presName="descendantText" presStyleLbl="alignAcc1" presStyleIdx="0" presStyleCnt="3">
        <dgm:presLayoutVars>
          <dgm:bulletEnabled val="1"/>
        </dgm:presLayoutVars>
      </dgm:prSet>
      <dgm:spPr/>
    </dgm:pt>
    <dgm:pt modelId="{0D419B05-85FD-2546-A12C-C5A040C9B1A9}" type="pres">
      <dgm:prSet presAssocID="{2328096A-B70A-0D49-83D9-5466084264D5}" presName="sp" presStyleCnt="0"/>
      <dgm:spPr/>
    </dgm:pt>
    <dgm:pt modelId="{0ECF2492-40AD-494F-A2E0-F309BFD025DE}" type="pres">
      <dgm:prSet presAssocID="{8F0E7F3A-EC6A-EB44-8234-FB5B88AD34E6}" presName="composite" presStyleCnt="0"/>
      <dgm:spPr/>
    </dgm:pt>
    <dgm:pt modelId="{10E35B99-F579-124D-8EDD-261B17F19345}" type="pres">
      <dgm:prSet presAssocID="{8F0E7F3A-EC6A-EB44-8234-FB5B88AD34E6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04EAE66D-3BE2-854C-9AC2-227C553D2DE8}" type="pres">
      <dgm:prSet presAssocID="{8F0E7F3A-EC6A-EB44-8234-FB5B88AD34E6}" presName="descendantText" presStyleLbl="alignAcc1" presStyleIdx="1" presStyleCnt="3">
        <dgm:presLayoutVars>
          <dgm:bulletEnabled val="1"/>
        </dgm:presLayoutVars>
      </dgm:prSet>
      <dgm:spPr/>
    </dgm:pt>
    <dgm:pt modelId="{329C6D55-10BE-A34F-83E5-9B48D2EFDC1A}" type="pres">
      <dgm:prSet presAssocID="{AAE1B6CE-E31D-BD44-B07A-0826F43E3A93}" presName="sp" presStyleCnt="0"/>
      <dgm:spPr/>
    </dgm:pt>
    <dgm:pt modelId="{991ADAF7-6629-5D47-8C37-4758E43960EB}" type="pres">
      <dgm:prSet presAssocID="{65D95BC3-68D1-9647-B987-05D9E93F21ED}" presName="composite" presStyleCnt="0"/>
      <dgm:spPr/>
    </dgm:pt>
    <dgm:pt modelId="{1374475B-7538-A546-B820-AE3D2BD4CF6D}" type="pres">
      <dgm:prSet presAssocID="{65D95BC3-68D1-9647-B987-05D9E93F21ED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FED2293D-F35D-1243-ADF3-D7328F22052A}" type="pres">
      <dgm:prSet presAssocID="{65D95BC3-68D1-9647-B987-05D9E93F21ED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CF503002-A916-404F-811B-292F1F258686}" srcId="{27AB3344-CD0F-AE42-9F05-2AA5EE3715E6}" destId="{0A632478-31E9-AB49-8AD7-0080C2B00EBF}" srcOrd="0" destOrd="0" parTransId="{EBBFDE53-3215-AC44-A962-1C228CE69816}" sibTransId="{D14ADFE7-AC31-554B-916A-E616076FF54E}"/>
    <dgm:cxn modelId="{1C28EC0D-B582-C446-9080-AFAD96E7BCDA}" type="presOf" srcId="{E48EFD2F-224D-EC4E-9D4E-53FEBE63020A}" destId="{4E8AD115-75D7-0D42-9D71-935A762846E4}" srcOrd="0" destOrd="3" presId="urn:microsoft.com/office/officeart/2005/8/layout/chevron2"/>
    <dgm:cxn modelId="{6F9E9D13-6854-1A44-A87B-FE96A866EF8F}" srcId="{2B9AD0B7-FC93-8740-AF08-0112363ADE86}" destId="{8F0E7F3A-EC6A-EB44-8234-FB5B88AD34E6}" srcOrd="1" destOrd="0" parTransId="{743E4C47-CA6D-4743-89AF-D08DDA8E27C4}" sibTransId="{AAE1B6CE-E31D-BD44-B07A-0826F43E3A93}"/>
    <dgm:cxn modelId="{E72F2A17-EE0F-6D45-96A0-3E20624DC554}" srcId="{A28BB834-F537-E04A-93F4-37836BE4C426}" destId="{995A0521-79E5-7149-9C20-D22E2131CCB0}" srcOrd="2" destOrd="0" parTransId="{D7C251FA-BE7A-5846-BFB7-E4422D859353}" sibTransId="{27D7B826-DE96-B24A-AC3F-1B63D3271870}"/>
    <dgm:cxn modelId="{399B7718-2CF7-E64A-853D-441710C45C41}" type="presOf" srcId="{995A0521-79E5-7149-9C20-D22E2131CCB0}" destId="{FED2293D-F35D-1243-ADF3-D7328F22052A}" srcOrd="0" destOrd="3" presId="urn:microsoft.com/office/officeart/2005/8/layout/chevron2"/>
    <dgm:cxn modelId="{6E374624-D9D3-C443-AF41-F95015D6D4F5}" type="presOf" srcId="{2B9AD0B7-FC93-8740-AF08-0112363ADE86}" destId="{61C0AD06-8BFF-0B4A-8129-342A439D8E52}" srcOrd="0" destOrd="0" presId="urn:microsoft.com/office/officeart/2005/8/layout/chevron2"/>
    <dgm:cxn modelId="{80901B30-D524-2443-8061-899F58BDF68F}" type="presOf" srcId="{702D9D9D-58C9-F84B-82F2-7A719DB23319}" destId="{04EAE66D-3BE2-854C-9AC2-227C553D2DE8}" srcOrd="0" destOrd="1" presId="urn:microsoft.com/office/officeart/2005/8/layout/chevron2"/>
    <dgm:cxn modelId="{EDC34036-6D23-4D46-979B-0E891970B794}" type="presOf" srcId="{8A58B2FC-EAA4-4D9D-ABA8-AEBCFF7BF1FF}" destId="{4E8AD115-75D7-0D42-9D71-935A762846E4}" srcOrd="0" destOrd="2" presId="urn:microsoft.com/office/officeart/2005/8/layout/chevron2"/>
    <dgm:cxn modelId="{4E1DBA3B-9A65-2044-AB90-32BA8496F335}" srcId="{8F0E7F3A-EC6A-EB44-8234-FB5B88AD34E6}" destId="{ADBC7391-498B-B148-BB55-7772A743FD46}" srcOrd="1" destOrd="0" parTransId="{FAF62304-9409-2947-8E07-E3E63A814F66}" sibTransId="{2570FB9A-FEE6-704B-8D88-17CFE5BE630D}"/>
    <dgm:cxn modelId="{D41F3B62-E8C5-F44F-9CDA-9B42EB966276}" type="presOf" srcId="{ADBC7391-498B-B148-BB55-7772A743FD46}" destId="{04EAE66D-3BE2-854C-9AC2-227C553D2DE8}" srcOrd="0" destOrd="3" presId="urn:microsoft.com/office/officeart/2005/8/layout/chevron2"/>
    <dgm:cxn modelId="{91C03C46-73E9-F849-BCD2-642B5663A160}" type="presOf" srcId="{9D1C92E7-E2D8-DF41-A462-EFEDB32FBA02}" destId="{04EAE66D-3BE2-854C-9AC2-227C553D2DE8}" srcOrd="0" destOrd="0" presId="urn:microsoft.com/office/officeart/2005/8/layout/chevron2"/>
    <dgm:cxn modelId="{19A64346-2C7A-EC4A-BF3B-419C8296B7D5}" srcId="{2B9AD0B7-FC93-8740-AF08-0112363ADE86}" destId="{BC61DA0E-7C68-3545-B21A-5EC477BFC693}" srcOrd="0" destOrd="0" parTransId="{D2CEDB8E-6B73-1245-8F3A-EBACC7AF0BCE}" sibTransId="{2328096A-B70A-0D49-83D9-5466084264D5}"/>
    <dgm:cxn modelId="{56ED2279-16DE-46E3-8815-82F38B2AA4B1}" srcId="{9D1C92E7-E2D8-DF41-A462-EFEDB32FBA02}" destId="{5681D527-24AC-4C7B-88F9-0A5B77FD3CBD}" srcOrd="1" destOrd="0" parTransId="{796AC3B2-419F-440B-9EA1-FE32CAD69BE7}" sibTransId="{A79F45B8-E477-4BC3-A76F-4A209DBF6BA6}"/>
    <dgm:cxn modelId="{D777107F-EA57-F84A-AB41-95E1A2CA3046}" srcId="{A28BB834-F537-E04A-93F4-37836BE4C426}" destId="{307041A9-1CC2-234A-B546-B7D43CC8C4BC}" srcOrd="1" destOrd="0" parTransId="{1D62ADD2-4128-6947-8C73-2374E24E574E}" sibTransId="{8D02A4D0-D488-8E44-992A-20D59CEE0AAF}"/>
    <dgm:cxn modelId="{C4182B84-38DF-C34D-A977-2C48A393C2A9}" type="presOf" srcId="{307041A9-1CC2-234A-B546-B7D43CC8C4BC}" destId="{FED2293D-F35D-1243-ADF3-D7328F22052A}" srcOrd="0" destOrd="2" presId="urn:microsoft.com/office/officeart/2005/8/layout/chevron2"/>
    <dgm:cxn modelId="{CD049292-FC23-494C-8B46-9F376FDB35BD}" type="presOf" srcId="{8F0E7F3A-EC6A-EB44-8234-FB5B88AD34E6}" destId="{10E35B99-F579-124D-8EDD-261B17F19345}" srcOrd="0" destOrd="0" presId="urn:microsoft.com/office/officeart/2005/8/layout/chevron2"/>
    <dgm:cxn modelId="{1CB173A5-98B3-467C-A9B0-8531ED386D74}" type="presOf" srcId="{07F14FB3-DC48-4AC5-8695-B5EA47EA6032}" destId="{4E8AD115-75D7-0D42-9D71-935A762846E4}" srcOrd="0" destOrd="4" presId="urn:microsoft.com/office/officeart/2005/8/layout/chevron2"/>
    <dgm:cxn modelId="{B68DEBAA-A217-4C08-9EAD-52FD3269F953}" srcId="{27AB3344-CD0F-AE42-9F05-2AA5EE3715E6}" destId="{07F14FB3-DC48-4AC5-8695-B5EA47EA6032}" srcOrd="3" destOrd="0" parTransId="{05556D7F-7D74-484A-B3DF-D7CDE513CFAB}" sibTransId="{F1290B9E-28F1-45FA-BCAB-DFC6FC39E45B}"/>
    <dgm:cxn modelId="{3F75BEAE-B28A-463E-81F0-6C9EBF521AA7}" type="presOf" srcId="{5681D527-24AC-4C7B-88F9-0A5B77FD3CBD}" destId="{04EAE66D-3BE2-854C-9AC2-227C553D2DE8}" srcOrd="0" destOrd="2" presId="urn:microsoft.com/office/officeart/2005/8/layout/chevron2"/>
    <dgm:cxn modelId="{0B6E4CB0-9B33-4747-A509-E3216382FCC6}" srcId="{9D1C92E7-E2D8-DF41-A462-EFEDB32FBA02}" destId="{702D9D9D-58C9-F84B-82F2-7A719DB23319}" srcOrd="0" destOrd="0" parTransId="{31659B0C-D287-2647-88DE-EA7BC0B650E3}" sibTransId="{637C4A18-968C-7446-94CD-787731009EC3}"/>
    <dgm:cxn modelId="{14E03FB1-540C-2749-83C1-17878FD9498C}" type="presOf" srcId="{0A632478-31E9-AB49-8AD7-0080C2B00EBF}" destId="{4E8AD115-75D7-0D42-9D71-935A762846E4}" srcOrd="0" destOrd="1" presId="urn:microsoft.com/office/officeart/2005/8/layout/chevron2"/>
    <dgm:cxn modelId="{B38142B2-52A2-6243-97AD-CD76FA531923}" srcId="{27AB3344-CD0F-AE42-9F05-2AA5EE3715E6}" destId="{E48EFD2F-224D-EC4E-9D4E-53FEBE63020A}" srcOrd="2" destOrd="0" parTransId="{668A70FA-3656-BA4C-9C91-CC7609A81014}" sibTransId="{EA13091B-D7D1-D24C-BD12-CA1AD8A12CE8}"/>
    <dgm:cxn modelId="{FE7CBBB5-F625-A14F-898D-3DBCE67D13B4}" type="presOf" srcId="{FD3B9D38-F37D-F64B-A973-4C53C9A3372A}" destId="{FED2293D-F35D-1243-ADF3-D7328F22052A}" srcOrd="0" destOrd="1" presId="urn:microsoft.com/office/officeart/2005/8/layout/chevron2"/>
    <dgm:cxn modelId="{B91EFEB8-D739-E64A-A35F-2A3429885097}" srcId="{BC61DA0E-7C68-3545-B21A-5EC477BFC693}" destId="{27AB3344-CD0F-AE42-9F05-2AA5EE3715E6}" srcOrd="0" destOrd="0" parTransId="{C55D5270-C7EB-1F44-A746-6CD81D1D5B4E}" sibTransId="{B8B81D25-052C-8844-BB17-B672D40E5921}"/>
    <dgm:cxn modelId="{2C9555C8-B156-A646-97F6-094F949D8083}" srcId="{2B9AD0B7-FC93-8740-AF08-0112363ADE86}" destId="{65D95BC3-68D1-9647-B987-05D9E93F21ED}" srcOrd="2" destOrd="0" parTransId="{92912C92-9398-E34B-87D3-4310DA8A82BC}" sibTransId="{42037A27-4C1E-5C45-B8CD-523CB8FFF0E8}"/>
    <dgm:cxn modelId="{25609DC9-DFB8-ED40-9F45-2298BCEF0A33}" srcId="{65D95BC3-68D1-9647-B987-05D9E93F21ED}" destId="{A28BB834-F537-E04A-93F4-37836BE4C426}" srcOrd="0" destOrd="0" parTransId="{0A6C5CBE-3185-B14D-858D-062F9B42E157}" sibTransId="{31AC3651-8832-A346-BFAF-93919C3E4D95}"/>
    <dgm:cxn modelId="{A0B016D7-A211-E248-BCAD-F280060B20B1}" type="presOf" srcId="{65D95BC3-68D1-9647-B987-05D9E93F21ED}" destId="{1374475B-7538-A546-B820-AE3D2BD4CF6D}" srcOrd="0" destOrd="0" presId="urn:microsoft.com/office/officeart/2005/8/layout/chevron2"/>
    <dgm:cxn modelId="{F35B05D8-9F72-6149-B108-538869EF72DA}" type="presOf" srcId="{A28BB834-F537-E04A-93F4-37836BE4C426}" destId="{FED2293D-F35D-1243-ADF3-D7328F22052A}" srcOrd="0" destOrd="0" presId="urn:microsoft.com/office/officeart/2005/8/layout/chevron2"/>
    <dgm:cxn modelId="{3EE124DA-4F33-4145-96C1-FDF692A0C4BC}" type="presOf" srcId="{BC61DA0E-7C68-3545-B21A-5EC477BFC693}" destId="{0B224710-1E10-8546-A09F-4391E2F7A9A3}" srcOrd="0" destOrd="0" presId="urn:microsoft.com/office/officeart/2005/8/layout/chevron2"/>
    <dgm:cxn modelId="{1C2B0AE2-1AE6-3C47-972D-B827C484E3FB}" srcId="{8F0E7F3A-EC6A-EB44-8234-FB5B88AD34E6}" destId="{9D1C92E7-E2D8-DF41-A462-EFEDB32FBA02}" srcOrd="0" destOrd="0" parTransId="{432EFC07-A87A-4644-99B5-EF20783CA769}" sibTransId="{98ADD3FA-94D4-A04F-8916-21B18C7D2F80}"/>
    <dgm:cxn modelId="{F9E902EF-B468-EA4F-9829-F72B2395F420}" srcId="{A28BB834-F537-E04A-93F4-37836BE4C426}" destId="{FD3B9D38-F37D-F64B-A973-4C53C9A3372A}" srcOrd="0" destOrd="0" parTransId="{93A0E0D6-2554-EA4A-B51C-C9D8BEE37BA4}" sibTransId="{4AF14475-F167-2A43-962C-D314269C2125}"/>
    <dgm:cxn modelId="{434A1AF5-6940-E44E-A2C3-B451A90D098D}" type="presOf" srcId="{27AB3344-CD0F-AE42-9F05-2AA5EE3715E6}" destId="{4E8AD115-75D7-0D42-9D71-935A762846E4}" srcOrd="0" destOrd="0" presId="urn:microsoft.com/office/officeart/2005/8/layout/chevron2"/>
    <dgm:cxn modelId="{A23296FF-C760-4BD6-B70D-D18F00EFDAD8}" srcId="{27AB3344-CD0F-AE42-9F05-2AA5EE3715E6}" destId="{8A58B2FC-EAA4-4D9D-ABA8-AEBCFF7BF1FF}" srcOrd="1" destOrd="0" parTransId="{BFFFC67F-DB86-4AAA-968C-6DDBBC4A12A8}" sibTransId="{13E77E31-DEEB-4426-8ADD-5F1EC50CC42B}"/>
    <dgm:cxn modelId="{085E120B-3318-3245-816E-B4629B7FCBCA}" type="presParOf" srcId="{61C0AD06-8BFF-0B4A-8129-342A439D8E52}" destId="{B2AFC952-B6DF-4D4F-8AC6-7A3A8A7CE837}" srcOrd="0" destOrd="0" presId="urn:microsoft.com/office/officeart/2005/8/layout/chevron2"/>
    <dgm:cxn modelId="{746AA9FC-BB68-E34C-9B54-F63D12ABAD79}" type="presParOf" srcId="{B2AFC952-B6DF-4D4F-8AC6-7A3A8A7CE837}" destId="{0B224710-1E10-8546-A09F-4391E2F7A9A3}" srcOrd="0" destOrd="0" presId="urn:microsoft.com/office/officeart/2005/8/layout/chevron2"/>
    <dgm:cxn modelId="{8EEC9555-FDD0-F54B-8B84-F4744E776BC2}" type="presParOf" srcId="{B2AFC952-B6DF-4D4F-8AC6-7A3A8A7CE837}" destId="{4E8AD115-75D7-0D42-9D71-935A762846E4}" srcOrd="1" destOrd="0" presId="urn:microsoft.com/office/officeart/2005/8/layout/chevron2"/>
    <dgm:cxn modelId="{18A9A88F-32D5-2243-8B00-634B943A1CCD}" type="presParOf" srcId="{61C0AD06-8BFF-0B4A-8129-342A439D8E52}" destId="{0D419B05-85FD-2546-A12C-C5A040C9B1A9}" srcOrd="1" destOrd="0" presId="urn:microsoft.com/office/officeart/2005/8/layout/chevron2"/>
    <dgm:cxn modelId="{5C98E0B6-8726-5649-864F-830BB8DE91A3}" type="presParOf" srcId="{61C0AD06-8BFF-0B4A-8129-342A439D8E52}" destId="{0ECF2492-40AD-494F-A2E0-F309BFD025DE}" srcOrd="2" destOrd="0" presId="urn:microsoft.com/office/officeart/2005/8/layout/chevron2"/>
    <dgm:cxn modelId="{B4EC114B-12B0-DE41-9EFF-542ABB3E8E8A}" type="presParOf" srcId="{0ECF2492-40AD-494F-A2E0-F309BFD025DE}" destId="{10E35B99-F579-124D-8EDD-261B17F19345}" srcOrd="0" destOrd="0" presId="urn:microsoft.com/office/officeart/2005/8/layout/chevron2"/>
    <dgm:cxn modelId="{2D8FE741-BE08-9243-BC6B-8193DB54FC0F}" type="presParOf" srcId="{0ECF2492-40AD-494F-A2E0-F309BFD025DE}" destId="{04EAE66D-3BE2-854C-9AC2-227C553D2DE8}" srcOrd="1" destOrd="0" presId="urn:microsoft.com/office/officeart/2005/8/layout/chevron2"/>
    <dgm:cxn modelId="{53B68F16-7908-B445-9B32-E60CF7C1DA84}" type="presParOf" srcId="{61C0AD06-8BFF-0B4A-8129-342A439D8E52}" destId="{329C6D55-10BE-A34F-83E5-9B48D2EFDC1A}" srcOrd="3" destOrd="0" presId="urn:microsoft.com/office/officeart/2005/8/layout/chevron2"/>
    <dgm:cxn modelId="{7271501C-A648-C440-8D73-53D89487D9F1}" type="presParOf" srcId="{61C0AD06-8BFF-0B4A-8129-342A439D8E52}" destId="{991ADAF7-6629-5D47-8C37-4758E43960EB}" srcOrd="4" destOrd="0" presId="urn:microsoft.com/office/officeart/2005/8/layout/chevron2"/>
    <dgm:cxn modelId="{633A333E-22CE-994B-AEE0-8AE3CC4C4EC3}" type="presParOf" srcId="{991ADAF7-6629-5D47-8C37-4758E43960EB}" destId="{1374475B-7538-A546-B820-AE3D2BD4CF6D}" srcOrd="0" destOrd="0" presId="urn:microsoft.com/office/officeart/2005/8/layout/chevron2"/>
    <dgm:cxn modelId="{433932B0-122E-2943-8643-0ACAD4D0A52D}" type="presParOf" srcId="{991ADAF7-6629-5D47-8C37-4758E43960EB}" destId="{FED2293D-F35D-1243-ADF3-D7328F22052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9AD0B7-FC93-8740-AF08-0112363ADE86}" type="doc">
      <dgm:prSet loTypeId="urn:microsoft.com/office/officeart/2005/8/layout/chevro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61DA0E-7C68-3545-B21A-5EC477BFC693}">
      <dgm:prSet phldrT="[Text]" custT="1"/>
      <dgm:spPr>
        <a:solidFill>
          <a:srgbClr val="5B9BD5">
            <a:lumMod val="60000"/>
            <a:lumOff val="4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24130" tIns="24130" rIns="24130" bIns="24130" numCol="1" spcCol="1270" anchor="ctr" anchorCtr="0"/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2025</a:t>
          </a:r>
        </a:p>
      </dgm:t>
    </dgm:pt>
    <dgm:pt modelId="{D2CEDB8E-6B73-1245-8F3A-EBACC7AF0BCE}" type="parTrans" cxnId="{19A64346-2C7A-EC4A-BF3B-419C8296B7D5}">
      <dgm:prSet/>
      <dgm:spPr/>
      <dgm:t>
        <a:bodyPr/>
        <a:lstStyle/>
        <a:p>
          <a:endParaRPr lang="en-US"/>
        </a:p>
      </dgm:t>
    </dgm:pt>
    <dgm:pt modelId="{2328096A-B70A-0D49-83D9-5466084264D5}" type="sibTrans" cxnId="{19A64346-2C7A-EC4A-BF3B-419C8296B7D5}">
      <dgm:prSet/>
      <dgm:spPr/>
      <dgm:t>
        <a:bodyPr/>
        <a:lstStyle/>
        <a:p>
          <a:endParaRPr lang="en-US"/>
        </a:p>
      </dgm:t>
    </dgm:pt>
    <dgm:pt modelId="{27AB3344-CD0F-AE42-9F05-2AA5EE3715E6}">
      <dgm:prSet phldrT="[Text]"/>
      <dgm:spPr/>
      <dgm:t>
        <a:bodyPr/>
        <a:lstStyle/>
        <a:p>
          <a:r>
            <a:rPr lang="en-US" dirty="0"/>
            <a:t>WWNWS17</a:t>
          </a:r>
        </a:p>
      </dgm:t>
    </dgm:pt>
    <dgm:pt modelId="{C55D5270-C7EB-1F44-A746-6CD81D1D5B4E}" type="parTrans" cxnId="{B91EFEB8-D739-E64A-A35F-2A3429885097}">
      <dgm:prSet/>
      <dgm:spPr/>
      <dgm:t>
        <a:bodyPr/>
        <a:lstStyle/>
        <a:p>
          <a:endParaRPr lang="en-US"/>
        </a:p>
      </dgm:t>
    </dgm:pt>
    <dgm:pt modelId="{B8B81D25-052C-8844-BB17-B672D40E5921}" type="sibTrans" cxnId="{B91EFEB8-D739-E64A-A35F-2A3429885097}">
      <dgm:prSet/>
      <dgm:spPr/>
      <dgm:t>
        <a:bodyPr/>
        <a:lstStyle/>
        <a:p>
          <a:endParaRPr lang="en-US"/>
        </a:p>
      </dgm:t>
    </dgm:pt>
    <dgm:pt modelId="{0A632478-31E9-AB49-8AD7-0080C2B00EBF}">
      <dgm:prSet phldrT="[Text]"/>
      <dgm:spPr/>
      <dgm:t>
        <a:bodyPr/>
        <a:lstStyle/>
        <a:p>
          <a:r>
            <a:rPr lang="en-US" dirty="0"/>
            <a:t>Review DRWG23 proposed amendments to the draft NAVTEX Manual</a:t>
          </a:r>
        </a:p>
      </dgm:t>
    </dgm:pt>
    <dgm:pt modelId="{EBBFDE53-3215-AC44-A962-1C228CE69816}" type="parTrans" cxnId="{CF503002-A916-404F-811B-292F1F258686}">
      <dgm:prSet/>
      <dgm:spPr/>
      <dgm:t>
        <a:bodyPr/>
        <a:lstStyle/>
        <a:p>
          <a:endParaRPr lang="en-US"/>
        </a:p>
      </dgm:t>
    </dgm:pt>
    <dgm:pt modelId="{D14ADFE7-AC31-554B-916A-E616076FF54E}" type="sibTrans" cxnId="{CF503002-A916-404F-811B-292F1F258686}">
      <dgm:prSet/>
      <dgm:spPr/>
      <dgm:t>
        <a:bodyPr/>
        <a:lstStyle/>
        <a:p>
          <a:endParaRPr lang="en-US"/>
        </a:p>
      </dgm:t>
    </dgm:pt>
    <dgm:pt modelId="{8F0E7F3A-EC6A-EB44-8234-FB5B88AD34E6}">
      <dgm:prSet phldrT="[Text]" custT="1"/>
      <dgm:spPr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24130" tIns="24130" rIns="24130" bIns="24130" numCol="1" spcCol="1270" anchor="ctr" anchorCtr="0"/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2026</a:t>
          </a:r>
        </a:p>
      </dgm:t>
    </dgm:pt>
    <dgm:pt modelId="{743E4C47-CA6D-4743-89AF-D08DDA8E27C4}" type="parTrans" cxnId="{6F9E9D13-6854-1A44-A87B-FE96A866EF8F}">
      <dgm:prSet/>
      <dgm:spPr/>
      <dgm:t>
        <a:bodyPr/>
        <a:lstStyle/>
        <a:p>
          <a:endParaRPr lang="en-US"/>
        </a:p>
      </dgm:t>
    </dgm:pt>
    <dgm:pt modelId="{AAE1B6CE-E31D-BD44-B07A-0826F43E3A93}" type="sibTrans" cxnId="{6F9E9D13-6854-1A44-A87B-FE96A866EF8F}">
      <dgm:prSet/>
      <dgm:spPr/>
      <dgm:t>
        <a:bodyPr/>
        <a:lstStyle/>
        <a:p>
          <a:endParaRPr lang="en-US"/>
        </a:p>
      </dgm:t>
    </dgm:pt>
    <dgm:pt modelId="{9D1C92E7-E2D8-DF41-A462-EFEDB32FBA02}">
      <dgm:prSet phldrT="[Text]"/>
      <dgm:spPr/>
      <dgm:t>
        <a:bodyPr/>
        <a:lstStyle/>
        <a:p>
          <a:r>
            <a:rPr lang="en-US" dirty="0"/>
            <a:t>DRWG24</a:t>
          </a:r>
        </a:p>
      </dgm:t>
    </dgm:pt>
    <dgm:pt modelId="{432EFC07-A87A-4644-99B5-EF20783CA769}" type="parTrans" cxnId="{1C2B0AE2-1AE6-3C47-972D-B827C484E3FB}">
      <dgm:prSet/>
      <dgm:spPr/>
      <dgm:t>
        <a:bodyPr/>
        <a:lstStyle/>
        <a:p>
          <a:endParaRPr lang="en-US"/>
        </a:p>
      </dgm:t>
    </dgm:pt>
    <dgm:pt modelId="{98ADD3FA-94D4-A04F-8916-21B18C7D2F80}" type="sibTrans" cxnId="{1C2B0AE2-1AE6-3C47-972D-B827C484E3FB}">
      <dgm:prSet/>
      <dgm:spPr/>
      <dgm:t>
        <a:bodyPr/>
        <a:lstStyle/>
        <a:p>
          <a:endParaRPr lang="en-US"/>
        </a:p>
      </dgm:t>
    </dgm:pt>
    <dgm:pt modelId="{702D9D9D-58C9-F84B-82F2-7A719DB23319}">
      <dgm:prSet phldrT="[Text]"/>
      <dgm:spPr/>
      <dgm:t>
        <a:bodyPr/>
        <a:lstStyle/>
        <a:p>
          <a:r>
            <a:rPr lang="en-US" dirty="0"/>
            <a:t>Finalize the draft NAVTEX Manual</a:t>
          </a:r>
        </a:p>
      </dgm:t>
    </dgm:pt>
    <dgm:pt modelId="{31659B0C-D287-2647-88DE-EA7BC0B650E3}" type="parTrans" cxnId="{0B6E4CB0-9B33-4747-A509-E3216382FCC6}">
      <dgm:prSet/>
      <dgm:spPr/>
      <dgm:t>
        <a:bodyPr/>
        <a:lstStyle/>
        <a:p>
          <a:endParaRPr lang="en-US"/>
        </a:p>
      </dgm:t>
    </dgm:pt>
    <dgm:pt modelId="{637C4A18-968C-7446-94CD-787731009EC3}" type="sibTrans" cxnId="{0B6E4CB0-9B33-4747-A509-E3216382FCC6}">
      <dgm:prSet/>
      <dgm:spPr/>
      <dgm:t>
        <a:bodyPr/>
        <a:lstStyle/>
        <a:p>
          <a:endParaRPr lang="en-US"/>
        </a:p>
      </dgm:t>
    </dgm:pt>
    <dgm:pt modelId="{65D95BC3-68D1-9647-B987-05D9E93F21ED}">
      <dgm:prSet phldrT="[Text]" custT="1"/>
      <dgm:spPr>
        <a:solidFill>
          <a:srgbClr val="5B9BD5">
            <a:lumMod val="60000"/>
            <a:lumOff val="4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24130" tIns="24130" rIns="24130" bIns="24130" numCol="1" spcCol="1270" anchor="ctr" anchorCtr="0"/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2026</a:t>
          </a:r>
        </a:p>
      </dgm:t>
    </dgm:pt>
    <dgm:pt modelId="{92912C92-9398-E34B-87D3-4310DA8A82BC}" type="parTrans" cxnId="{2C9555C8-B156-A646-97F6-094F949D8083}">
      <dgm:prSet/>
      <dgm:spPr/>
      <dgm:t>
        <a:bodyPr/>
        <a:lstStyle/>
        <a:p>
          <a:endParaRPr lang="en-US"/>
        </a:p>
      </dgm:t>
    </dgm:pt>
    <dgm:pt modelId="{42037A27-4C1E-5C45-B8CD-523CB8FFF0E8}" type="sibTrans" cxnId="{2C9555C8-B156-A646-97F6-094F949D8083}">
      <dgm:prSet/>
      <dgm:spPr/>
      <dgm:t>
        <a:bodyPr/>
        <a:lstStyle/>
        <a:p>
          <a:endParaRPr lang="en-US"/>
        </a:p>
      </dgm:t>
    </dgm:pt>
    <dgm:pt modelId="{A28BB834-F537-E04A-93F4-37836BE4C426}">
      <dgm:prSet phldrT="[Text]"/>
      <dgm:spPr/>
      <dgm:t>
        <a:bodyPr/>
        <a:lstStyle/>
        <a:p>
          <a:r>
            <a:rPr lang="en-US" sz="1700" kern="1200" dirty="0"/>
            <a:t>WWNWS18</a:t>
          </a:r>
        </a:p>
      </dgm:t>
    </dgm:pt>
    <dgm:pt modelId="{0A6C5CBE-3185-B14D-858D-062F9B42E157}" type="parTrans" cxnId="{25609DC9-DFB8-ED40-9F45-2298BCEF0A33}">
      <dgm:prSet/>
      <dgm:spPr/>
      <dgm:t>
        <a:bodyPr/>
        <a:lstStyle/>
        <a:p>
          <a:endParaRPr lang="en-US"/>
        </a:p>
      </dgm:t>
    </dgm:pt>
    <dgm:pt modelId="{31AC3651-8832-A346-BFAF-93919C3E4D95}" type="sibTrans" cxnId="{25609DC9-DFB8-ED40-9F45-2298BCEF0A33}">
      <dgm:prSet/>
      <dgm:spPr/>
      <dgm:t>
        <a:bodyPr/>
        <a:lstStyle/>
        <a:p>
          <a:endParaRPr lang="en-US"/>
        </a:p>
      </dgm:t>
    </dgm:pt>
    <dgm:pt modelId="{ADBC7391-498B-B148-BB55-7772A743FD46}">
      <dgm:prSet phldrT="[Text]"/>
      <dgm:spPr/>
      <dgm:t>
        <a:bodyPr/>
        <a:lstStyle/>
        <a:p>
          <a:r>
            <a:rPr lang="en-US" dirty="0"/>
            <a:t>Review and finalize the proposed amendments to the draft EGC Manual</a:t>
          </a:r>
        </a:p>
      </dgm:t>
    </dgm:pt>
    <dgm:pt modelId="{FAF62304-9409-2947-8E07-E3E63A814F66}" type="parTrans" cxnId="{4E1DBA3B-9A65-2044-AB90-32BA8496F335}">
      <dgm:prSet/>
      <dgm:spPr/>
      <dgm:t>
        <a:bodyPr/>
        <a:lstStyle/>
        <a:p>
          <a:endParaRPr lang="en-US"/>
        </a:p>
      </dgm:t>
    </dgm:pt>
    <dgm:pt modelId="{2570FB9A-FEE6-704B-8D88-17CFE5BE630D}" type="sibTrans" cxnId="{4E1DBA3B-9A65-2044-AB90-32BA8496F335}">
      <dgm:prSet/>
      <dgm:spPr/>
      <dgm:t>
        <a:bodyPr/>
        <a:lstStyle/>
        <a:p>
          <a:endParaRPr lang="en-US"/>
        </a:p>
      </dgm:t>
    </dgm:pt>
    <dgm:pt modelId="{51421440-9D29-EA4A-BBF8-D0AF78139B61}">
      <dgm:prSet phldrT="[Text]"/>
      <dgm:spPr/>
      <dgm:t>
        <a:bodyPr/>
        <a:lstStyle/>
        <a:p>
          <a:r>
            <a:rPr lang="en-US" dirty="0"/>
            <a:t>Review DRWG23 proposed amendments to the draft EGC Manual</a:t>
          </a:r>
        </a:p>
      </dgm:t>
    </dgm:pt>
    <dgm:pt modelId="{B012E31D-495B-E348-B7F8-6034DA0F1982}" type="parTrans" cxnId="{4245E767-7D12-5D45-8AD7-B8CB910C380C}">
      <dgm:prSet/>
      <dgm:spPr/>
      <dgm:t>
        <a:bodyPr/>
        <a:lstStyle/>
        <a:p>
          <a:endParaRPr lang="en-US"/>
        </a:p>
      </dgm:t>
    </dgm:pt>
    <dgm:pt modelId="{95DC7CC0-BE6C-4B48-BE18-4C0D46FDD2CD}" type="sibTrans" cxnId="{4245E767-7D12-5D45-8AD7-B8CB910C380C}">
      <dgm:prSet/>
      <dgm:spPr/>
      <dgm:t>
        <a:bodyPr/>
        <a:lstStyle/>
        <a:p>
          <a:endParaRPr lang="en-US"/>
        </a:p>
      </dgm:t>
    </dgm:pt>
    <dgm:pt modelId="{B107463C-1499-4DC3-860C-7A1AC32F594D}">
      <dgm:prSet phldrT="[Text]" custT="1"/>
      <dgm:spPr/>
      <dgm:t>
        <a:bodyPr/>
        <a:lstStyle/>
        <a:p>
          <a:r>
            <a:rPr lang="en-US" sz="1700" b="0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Approve proposed amendments to the draft NAVTEX Manual and draft EGC Manual</a:t>
          </a:r>
        </a:p>
      </dgm:t>
    </dgm:pt>
    <dgm:pt modelId="{4A6F0AD1-7187-48BC-AD26-378489DB3365}" type="parTrans" cxnId="{2560D94C-2693-4E4B-A8AD-E6AA692D570A}">
      <dgm:prSet/>
      <dgm:spPr/>
      <dgm:t>
        <a:bodyPr/>
        <a:lstStyle/>
        <a:p>
          <a:endParaRPr lang="en-US"/>
        </a:p>
      </dgm:t>
    </dgm:pt>
    <dgm:pt modelId="{440FB577-66D9-4BC9-BE00-38A427EBB091}" type="sibTrans" cxnId="{2560D94C-2693-4E4B-A8AD-E6AA692D570A}">
      <dgm:prSet/>
      <dgm:spPr/>
      <dgm:t>
        <a:bodyPr/>
        <a:lstStyle/>
        <a:p>
          <a:endParaRPr lang="en-US"/>
        </a:p>
      </dgm:t>
    </dgm:pt>
    <dgm:pt modelId="{61C0AD06-8BFF-0B4A-8129-342A439D8E52}" type="pres">
      <dgm:prSet presAssocID="{2B9AD0B7-FC93-8740-AF08-0112363ADE86}" presName="linearFlow" presStyleCnt="0">
        <dgm:presLayoutVars>
          <dgm:dir/>
          <dgm:animLvl val="lvl"/>
          <dgm:resizeHandles val="exact"/>
        </dgm:presLayoutVars>
      </dgm:prSet>
      <dgm:spPr/>
    </dgm:pt>
    <dgm:pt modelId="{B2AFC952-B6DF-4D4F-8AC6-7A3A8A7CE837}" type="pres">
      <dgm:prSet presAssocID="{BC61DA0E-7C68-3545-B21A-5EC477BFC693}" presName="composite" presStyleCnt="0"/>
      <dgm:spPr/>
    </dgm:pt>
    <dgm:pt modelId="{0B224710-1E10-8546-A09F-4391E2F7A9A3}" type="pres">
      <dgm:prSet presAssocID="{BC61DA0E-7C68-3545-B21A-5EC477BFC693}" presName="parentText" presStyleLbl="alignNode1" presStyleIdx="0" presStyleCnt="3">
        <dgm:presLayoutVars>
          <dgm:chMax val="1"/>
          <dgm:bulletEnabled val="1"/>
        </dgm:presLayoutVars>
      </dgm:prSet>
      <dgm:spPr>
        <a:xfrm rot="5400000">
          <a:off x="-289718" y="292805"/>
          <a:ext cx="1931458" cy="1352020"/>
        </a:xfrm>
        <a:prstGeom prst="chevron">
          <a:avLst/>
        </a:prstGeom>
      </dgm:spPr>
    </dgm:pt>
    <dgm:pt modelId="{4E8AD115-75D7-0D42-9D71-935A762846E4}" type="pres">
      <dgm:prSet presAssocID="{BC61DA0E-7C68-3545-B21A-5EC477BFC693}" presName="descendantText" presStyleLbl="alignAcc1" presStyleIdx="0" presStyleCnt="3">
        <dgm:presLayoutVars>
          <dgm:bulletEnabled val="1"/>
        </dgm:presLayoutVars>
      </dgm:prSet>
      <dgm:spPr/>
    </dgm:pt>
    <dgm:pt modelId="{0D419B05-85FD-2546-A12C-C5A040C9B1A9}" type="pres">
      <dgm:prSet presAssocID="{2328096A-B70A-0D49-83D9-5466084264D5}" presName="sp" presStyleCnt="0"/>
      <dgm:spPr/>
    </dgm:pt>
    <dgm:pt modelId="{0ECF2492-40AD-494F-A2E0-F309BFD025DE}" type="pres">
      <dgm:prSet presAssocID="{8F0E7F3A-EC6A-EB44-8234-FB5B88AD34E6}" presName="composite" presStyleCnt="0"/>
      <dgm:spPr/>
    </dgm:pt>
    <dgm:pt modelId="{10E35B99-F579-124D-8EDD-261B17F19345}" type="pres">
      <dgm:prSet presAssocID="{8F0E7F3A-EC6A-EB44-8234-FB5B88AD34E6}" presName="parentText" presStyleLbl="alignNode1" presStyleIdx="1" presStyleCnt="3">
        <dgm:presLayoutVars>
          <dgm:chMax val="1"/>
          <dgm:bulletEnabled val="1"/>
        </dgm:presLayoutVars>
      </dgm:prSet>
      <dgm:spPr>
        <a:xfrm rot="5400000">
          <a:off x="-289718" y="2033323"/>
          <a:ext cx="1931458" cy="1352020"/>
        </a:xfrm>
        <a:prstGeom prst="chevron">
          <a:avLst/>
        </a:prstGeom>
      </dgm:spPr>
    </dgm:pt>
    <dgm:pt modelId="{04EAE66D-3BE2-854C-9AC2-227C553D2DE8}" type="pres">
      <dgm:prSet presAssocID="{8F0E7F3A-EC6A-EB44-8234-FB5B88AD34E6}" presName="descendantText" presStyleLbl="alignAcc1" presStyleIdx="1" presStyleCnt="3">
        <dgm:presLayoutVars>
          <dgm:bulletEnabled val="1"/>
        </dgm:presLayoutVars>
      </dgm:prSet>
      <dgm:spPr/>
    </dgm:pt>
    <dgm:pt modelId="{329C6D55-10BE-A34F-83E5-9B48D2EFDC1A}" type="pres">
      <dgm:prSet presAssocID="{AAE1B6CE-E31D-BD44-B07A-0826F43E3A93}" presName="sp" presStyleCnt="0"/>
      <dgm:spPr/>
    </dgm:pt>
    <dgm:pt modelId="{991ADAF7-6629-5D47-8C37-4758E43960EB}" type="pres">
      <dgm:prSet presAssocID="{65D95BC3-68D1-9647-B987-05D9E93F21ED}" presName="composite" presStyleCnt="0"/>
      <dgm:spPr/>
    </dgm:pt>
    <dgm:pt modelId="{1374475B-7538-A546-B820-AE3D2BD4CF6D}" type="pres">
      <dgm:prSet presAssocID="{65D95BC3-68D1-9647-B987-05D9E93F21ED}" presName="parentText" presStyleLbl="alignNode1" presStyleIdx="2" presStyleCnt="3">
        <dgm:presLayoutVars>
          <dgm:chMax val="1"/>
          <dgm:bulletEnabled val="1"/>
        </dgm:presLayoutVars>
      </dgm:prSet>
      <dgm:spPr>
        <a:xfrm rot="5400000">
          <a:off x="-289718" y="3773840"/>
          <a:ext cx="1931458" cy="1352020"/>
        </a:xfrm>
        <a:prstGeom prst="chevron">
          <a:avLst/>
        </a:prstGeom>
      </dgm:spPr>
    </dgm:pt>
    <dgm:pt modelId="{FED2293D-F35D-1243-ADF3-D7328F22052A}" type="pres">
      <dgm:prSet presAssocID="{65D95BC3-68D1-9647-B987-05D9E93F21ED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CF503002-A916-404F-811B-292F1F258686}" srcId="{27AB3344-CD0F-AE42-9F05-2AA5EE3715E6}" destId="{0A632478-31E9-AB49-8AD7-0080C2B00EBF}" srcOrd="0" destOrd="0" parTransId="{EBBFDE53-3215-AC44-A962-1C228CE69816}" sibTransId="{D14ADFE7-AC31-554B-916A-E616076FF54E}"/>
    <dgm:cxn modelId="{6F9E9D13-6854-1A44-A87B-FE96A866EF8F}" srcId="{2B9AD0B7-FC93-8740-AF08-0112363ADE86}" destId="{8F0E7F3A-EC6A-EB44-8234-FB5B88AD34E6}" srcOrd="1" destOrd="0" parTransId="{743E4C47-CA6D-4743-89AF-D08DDA8E27C4}" sibTransId="{AAE1B6CE-E31D-BD44-B07A-0826F43E3A93}"/>
    <dgm:cxn modelId="{6E374624-D9D3-C443-AF41-F95015D6D4F5}" type="presOf" srcId="{2B9AD0B7-FC93-8740-AF08-0112363ADE86}" destId="{61C0AD06-8BFF-0B4A-8129-342A439D8E52}" srcOrd="0" destOrd="0" presId="urn:microsoft.com/office/officeart/2005/8/layout/chevron2"/>
    <dgm:cxn modelId="{80901B30-D524-2443-8061-899F58BDF68F}" type="presOf" srcId="{702D9D9D-58C9-F84B-82F2-7A719DB23319}" destId="{04EAE66D-3BE2-854C-9AC2-227C553D2DE8}" srcOrd="0" destOrd="1" presId="urn:microsoft.com/office/officeart/2005/8/layout/chevron2"/>
    <dgm:cxn modelId="{4E1DBA3B-9A65-2044-AB90-32BA8496F335}" srcId="{9D1C92E7-E2D8-DF41-A462-EFEDB32FBA02}" destId="{ADBC7391-498B-B148-BB55-7772A743FD46}" srcOrd="1" destOrd="0" parTransId="{FAF62304-9409-2947-8E07-E3E63A814F66}" sibTransId="{2570FB9A-FEE6-704B-8D88-17CFE5BE630D}"/>
    <dgm:cxn modelId="{DDD30640-172B-44E4-AE55-4A3F67C9ABFE}" type="presOf" srcId="{B107463C-1499-4DC3-860C-7A1AC32F594D}" destId="{FED2293D-F35D-1243-ADF3-D7328F22052A}" srcOrd="0" destOrd="1" presId="urn:microsoft.com/office/officeart/2005/8/layout/chevron2"/>
    <dgm:cxn modelId="{D41F3B62-E8C5-F44F-9CDA-9B42EB966276}" type="presOf" srcId="{ADBC7391-498B-B148-BB55-7772A743FD46}" destId="{04EAE66D-3BE2-854C-9AC2-227C553D2DE8}" srcOrd="0" destOrd="2" presId="urn:microsoft.com/office/officeart/2005/8/layout/chevron2"/>
    <dgm:cxn modelId="{91C03C46-73E9-F849-BCD2-642B5663A160}" type="presOf" srcId="{9D1C92E7-E2D8-DF41-A462-EFEDB32FBA02}" destId="{04EAE66D-3BE2-854C-9AC2-227C553D2DE8}" srcOrd="0" destOrd="0" presId="urn:microsoft.com/office/officeart/2005/8/layout/chevron2"/>
    <dgm:cxn modelId="{19A64346-2C7A-EC4A-BF3B-419C8296B7D5}" srcId="{2B9AD0B7-FC93-8740-AF08-0112363ADE86}" destId="{BC61DA0E-7C68-3545-B21A-5EC477BFC693}" srcOrd="0" destOrd="0" parTransId="{D2CEDB8E-6B73-1245-8F3A-EBACC7AF0BCE}" sibTransId="{2328096A-B70A-0D49-83D9-5466084264D5}"/>
    <dgm:cxn modelId="{4245E767-7D12-5D45-8AD7-B8CB910C380C}" srcId="{27AB3344-CD0F-AE42-9F05-2AA5EE3715E6}" destId="{51421440-9D29-EA4A-BBF8-D0AF78139B61}" srcOrd="1" destOrd="0" parTransId="{B012E31D-495B-E348-B7F8-6034DA0F1982}" sibTransId="{95DC7CC0-BE6C-4B48-BE18-4C0D46FDD2CD}"/>
    <dgm:cxn modelId="{2560D94C-2693-4E4B-A8AD-E6AA692D570A}" srcId="{A28BB834-F537-E04A-93F4-37836BE4C426}" destId="{B107463C-1499-4DC3-860C-7A1AC32F594D}" srcOrd="0" destOrd="0" parTransId="{4A6F0AD1-7187-48BC-AD26-378489DB3365}" sibTransId="{440FB577-66D9-4BC9-BE00-38A427EBB091}"/>
    <dgm:cxn modelId="{CD049292-FC23-494C-8B46-9F376FDB35BD}" type="presOf" srcId="{8F0E7F3A-EC6A-EB44-8234-FB5B88AD34E6}" destId="{10E35B99-F579-124D-8EDD-261B17F19345}" srcOrd="0" destOrd="0" presId="urn:microsoft.com/office/officeart/2005/8/layout/chevron2"/>
    <dgm:cxn modelId="{0B6E4CB0-9B33-4747-A509-E3216382FCC6}" srcId="{9D1C92E7-E2D8-DF41-A462-EFEDB32FBA02}" destId="{702D9D9D-58C9-F84B-82F2-7A719DB23319}" srcOrd="0" destOrd="0" parTransId="{31659B0C-D287-2647-88DE-EA7BC0B650E3}" sibTransId="{637C4A18-968C-7446-94CD-787731009EC3}"/>
    <dgm:cxn modelId="{14E03FB1-540C-2749-83C1-17878FD9498C}" type="presOf" srcId="{0A632478-31E9-AB49-8AD7-0080C2B00EBF}" destId="{4E8AD115-75D7-0D42-9D71-935A762846E4}" srcOrd="0" destOrd="1" presId="urn:microsoft.com/office/officeart/2005/8/layout/chevron2"/>
    <dgm:cxn modelId="{B91EFEB8-D739-E64A-A35F-2A3429885097}" srcId="{BC61DA0E-7C68-3545-B21A-5EC477BFC693}" destId="{27AB3344-CD0F-AE42-9F05-2AA5EE3715E6}" srcOrd="0" destOrd="0" parTransId="{C55D5270-C7EB-1F44-A746-6CD81D1D5B4E}" sibTransId="{B8B81D25-052C-8844-BB17-B672D40E5921}"/>
    <dgm:cxn modelId="{2C9555C8-B156-A646-97F6-094F949D8083}" srcId="{2B9AD0B7-FC93-8740-AF08-0112363ADE86}" destId="{65D95BC3-68D1-9647-B987-05D9E93F21ED}" srcOrd="2" destOrd="0" parTransId="{92912C92-9398-E34B-87D3-4310DA8A82BC}" sibTransId="{42037A27-4C1E-5C45-B8CD-523CB8FFF0E8}"/>
    <dgm:cxn modelId="{25609DC9-DFB8-ED40-9F45-2298BCEF0A33}" srcId="{65D95BC3-68D1-9647-B987-05D9E93F21ED}" destId="{A28BB834-F537-E04A-93F4-37836BE4C426}" srcOrd="0" destOrd="0" parTransId="{0A6C5CBE-3185-B14D-858D-062F9B42E157}" sibTransId="{31AC3651-8832-A346-BFAF-93919C3E4D95}"/>
    <dgm:cxn modelId="{A0B016D7-A211-E248-BCAD-F280060B20B1}" type="presOf" srcId="{65D95BC3-68D1-9647-B987-05D9E93F21ED}" destId="{1374475B-7538-A546-B820-AE3D2BD4CF6D}" srcOrd="0" destOrd="0" presId="urn:microsoft.com/office/officeart/2005/8/layout/chevron2"/>
    <dgm:cxn modelId="{F35B05D8-9F72-6149-B108-538869EF72DA}" type="presOf" srcId="{A28BB834-F537-E04A-93F4-37836BE4C426}" destId="{FED2293D-F35D-1243-ADF3-D7328F22052A}" srcOrd="0" destOrd="0" presId="urn:microsoft.com/office/officeart/2005/8/layout/chevron2"/>
    <dgm:cxn modelId="{3EE124DA-4F33-4145-96C1-FDF692A0C4BC}" type="presOf" srcId="{BC61DA0E-7C68-3545-B21A-5EC477BFC693}" destId="{0B224710-1E10-8546-A09F-4391E2F7A9A3}" srcOrd="0" destOrd="0" presId="urn:microsoft.com/office/officeart/2005/8/layout/chevron2"/>
    <dgm:cxn modelId="{1C2B0AE2-1AE6-3C47-972D-B827C484E3FB}" srcId="{8F0E7F3A-EC6A-EB44-8234-FB5B88AD34E6}" destId="{9D1C92E7-E2D8-DF41-A462-EFEDB32FBA02}" srcOrd="0" destOrd="0" parTransId="{432EFC07-A87A-4644-99B5-EF20783CA769}" sibTransId="{98ADD3FA-94D4-A04F-8916-21B18C7D2F80}"/>
    <dgm:cxn modelId="{081A75ED-2DA7-C04B-BA54-4B6DA63056E2}" type="presOf" srcId="{51421440-9D29-EA4A-BBF8-D0AF78139B61}" destId="{4E8AD115-75D7-0D42-9D71-935A762846E4}" srcOrd="0" destOrd="2" presId="urn:microsoft.com/office/officeart/2005/8/layout/chevron2"/>
    <dgm:cxn modelId="{434A1AF5-6940-E44E-A2C3-B451A90D098D}" type="presOf" srcId="{27AB3344-CD0F-AE42-9F05-2AA5EE3715E6}" destId="{4E8AD115-75D7-0D42-9D71-935A762846E4}" srcOrd="0" destOrd="0" presId="urn:microsoft.com/office/officeart/2005/8/layout/chevron2"/>
    <dgm:cxn modelId="{085E120B-3318-3245-816E-B4629B7FCBCA}" type="presParOf" srcId="{61C0AD06-8BFF-0B4A-8129-342A439D8E52}" destId="{B2AFC952-B6DF-4D4F-8AC6-7A3A8A7CE837}" srcOrd="0" destOrd="0" presId="urn:microsoft.com/office/officeart/2005/8/layout/chevron2"/>
    <dgm:cxn modelId="{746AA9FC-BB68-E34C-9B54-F63D12ABAD79}" type="presParOf" srcId="{B2AFC952-B6DF-4D4F-8AC6-7A3A8A7CE837}" destId="{0B224710-1E10-8546-A09F-4391E2F7A9A3}" srcOrd="0" destOrd="0" presId="urn:microsoft.com/office/officeart/2005/8/layout/chevron2"/>
    <dgm:cxn modelId="{8EEC9555-FDD0-F54B-8B84-F4744E776BC2}" type="presParOf" srcId="{B2AFC952-B6DF-4D4F-8AC6-7A3A8A7CE837}" destId="{4E8AD115-75D7-0D42-9D71-935A762846E4}" srcOrd="1" destOrd="0" presId="urn:microsoft.com/office/officeart/2005/8/layout/chevron2"/>
    <dgm:cxn modelId="{18A9A88F-32D5-2243-8B00-634B943A1CCD}" type="presParOf" srcId="{61C0AD06-8BFF-0B4A-8129-342A439D8E52}" destId="{0D419B05-85FD-2546-A12C-C5A040C9B1A9}" srcOrd="1" destOrd="0" presId="urn:microsoft.com/office/officeart/2005/8/layout/chevron2"/>
    <dgm:cxn modelId="{5C98E0B6-8726-5649-864F-830BB8DE91A3}" type="presParOf" srcId="{61C0AD06-8BFF-0B4A-8129-342A439D8E52}" destId="{0ECF2492-40AD-494F-A2E0-F309BFD025DE}" srcOrd="2" destOrd="0" presId="urn:microsoft.com/office/officeart/2005/8/layout/chevron2"/>
    <dgm:cxn modelId="{B4EC114B-12B0-DE41-9EFF-542ABB3E8E8A}" type="presParOf" srcId="{0ECF2492-40AD-494F-A2E0-F309BFD025DE}" destId="{10E35B99-F579-124D-8EDD-261B17F19345}" srcOrd="0" destOrd="0" presId="urn:microsoft.com/office/officeart/2005/8/layout/chevron2"/>
    <dgm:cxn modelId="{2D8FE741-BE08-9243-BC6B-8193DB54FC0F}" type="presParOf" srcId="{0ECF2492-40AD-494F-A2E0-F309BFD025DE}" destId="{04EAE66D-3BE2-854C-9AC2-227C553D2DE8}" srcOrd="1" destOrd="0" presId="urn:microsoft.com/office/officeart/2005/8/layout/chevron2"/>
    <dgm:cxn modelId="{53B68F16-7908-B445-9B32-E60CF7C1DA84}" type="presParOf" srcId="{61C0AD06-8BFF-0B4A-8129-342A439D8E52}" destId="{329C6D55-10BE-A34F-83E5-9B48D2EFDC1A}" srcOrd="3" destOrd="0" presId="urn:microsoft.com/office/officeart/2005/8/layout/chevron2"/>
    <dgm:cxn modelId="{7271501C-A648-C440-8D73-53D89487D9F1}" type="presParOf" srcId="{61C0AD06-8BFF-0B4A-8129-342A439D8E52}" destId="{991ADAF7-6629-5D47-8C37-4758E43960EB}" srcOrd="4" destOrd="0" presId="urn:microsoft.com/office/officeart/2005/8/layout/chevron2"/>
    <dgm:cxn modelId="{633A333E-22CE-994B-AEE0-8AE3CC4C4EC3}" type="presParOf" srcId="{991ADAF7-6629-5D47-8C37-4758E43960EB}" destId="{1374475B-7538-A546-B820-AE3D2BD4CF6D}" srcOrd="0" destOrd="0" presId="urn:microsoft.com/office/officeart/2005/8/layout/chevron2"/>
    <dgm:cxn modelId="{433932B0-122E-2943-8643-0ACAD4D0A52D}" type="presParOf" srcId="{991ADAF7-6629-5D47-8C37-4758E43960EB}" destId="{FED2293D-F35D-1243-ADF3-D7328F22052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9AD0B7-FC93-8740-AF08-0112363ADE86}" type="doc">
      <dgm:prSet loTypeId="urn:microsoft.com/office/officeart/2005/8/layout/chevro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61DA0E-7C68-3545-B21A-5EC477BFC693}">
      <dgm:prSet phldrT="[Text]"/>
      <dgm:spPr/>
      <dgm:t>
        <a:bodyPr/>
        <a:lstStyle/>
        <a:p>
          <a:r>
            <a:rPr lang="en-US" dirty="0"/>
            <a:t>2027</a:t>
          </a:r>
        </a:p>
      </dgm:t>
    </dgm:pt>
    <dgm:pt modelId="{D2CEDB8E-6B73-1245-8F3A-EBACC7AF0BCE}" type="parTrans" cxnId="{19A64346-2C7A-EC4A-BF3B-419C8296B7D5}">
      <dgm:prSet/>
      <dgm:spPr/>
      <dgm:t>
        <a:bodyPr/>
        <a:lstStyle/>
        <a:p>
          <a:endParaRPr lang="en-US"/>
        </a:p>
      </dgm:t>
    </dgm:pt>
    <dgm:pt modelId="{2328096A-B70A-0D49-83D9-5466084264D5}" type="sibTrans" cxnId="{19A64346-2C7A-EC4A-BF3B-419C8296B7D5}">
      <dgm:prSet/>
      <dgm:spPr/>
      <dgm:t>
        <a:bodyPr/>
        <a:lstStyle/>
        <a:p>
          <a:endParaRPr lang="en-US"/>
        </a:p>
      </dgm:t>
    </dgm:pt>
    <dgm:pt modelId="{27AB3344-CD0F-AE42-9F05-2AA5EE3715E6}">
      <dgm:prSet phldrT="[Text]"/>
      <dgm:spPr/>
      <dgm:t>
        <a:bodyPr/>
        <a:lstStyle/>
        <a:p>
          <a:r>
            <a:rPr lang="en-US" dirty="0"/>
            <a:t>NCSR14</a:t>
          </a:r>
        </a:p>
      </dgm:t>
    </dgm:pt>
    <dgm:pt modelId="{C55D5270-C7EB-1F44-A746-6CD81D1D5B4E}" type="parTrans" cxnId="{B91EFEB8-D739-E64A-A35F-2A3429885097}">
      <dgm:prSet/>
      <dgm:spPr/>
      <dgm:t>
        <a:bodyPr/>
        <a:lstStyle/>
        <a:p>
          <a:endParaRPr lang="en-US"/>
        </a:p>
      </dgm:t>
    </dgm:pt>
    <dgm:pt modelId="{B8B81D25-052C-8844-BB17-B672D40E5921}" type="sibTrans" cxnId="{B91EFEB8-D739-E64A-A35F-2A3429885097}">
      <dgm:prSet/>
      <dgm:spPr/>
      <dgm:t>
        <a:bodyPr/>
        <a:lstStyle/>
        <a:p>
          <a:endParaRPr lang="en-US"/>
        </a:p>
      </dgm:t>
    </dgm:pt>
    <dgm:pt modelId="{0A632478-31E9-AB49-8AD7-0080C2B00EBF}">
      <dgm:prSet phldrT="[Text]"/>
      <dgm:spPr/>
      <dgm:t>
        <a:bodyPr/>
        <a:lstStyle/>
        <a:p>
          <a:r>
            <a:rPr lang="en-US" dirty="0"/>
            <a:t>Submit 6 documents to the IMO for approval: </a:t>
          </a:r>
          <a:r>
            <a:rPr lang="en-US" b="1" dirty="0">
              <a:solidFill>
                <a:srgbClr val="FF0000"/>
              </a:solidFill>
            </a:rPr>
            <a:t>MSI Manual (MSC.1/Circ 1310), MSI Resolution (A.705), WWNWS Resolution (A.706), </a:t>
          </a:r>
          <a:r>
            <a:rPr lang="en-US" b="1" dirty="0">
              <a:solidFill>
                <a:srgbClr val="FF0000"/>
              </a:solidFill>
              <a:latin typeface="Calibri" panose="020F0502020204030204"/>
              <a:ea typeface="+mn-ea"/>
              <a:cs typeface="+mn-cs"/>
            </a:rPr>
            <a:t>NAVTEX Manual (MSC.1/Circ 1410), EGC Manual, and WWMIWS Resolution (A.1051) </a:t>
          </a:r>
          <a:endParaRPr lang="en-US" dirty="0"/>
        </a:p>
      </dgm:t>
    </dgm:pt>
    <dgm:pt modelId="{EBBFDE53-3215-AC44-A962-1C228CE69816}" type="parTrans" cxnId="{CF503002-A916-404F-811B-292F1F258686}">
      <dgm:prSet/>
      <dgm:spPr/>
      <dgm:t>
        <a:bodyPr/>
        <a:lstStyle/>
        <a:p>
          <a:endParaRPr lang="en-US"/>
        </a:p>
      </dgm:t>
    </dgm:pt>
    <dgm:pt modelId="{D14ADFE7-AC31-554B-916A-E616076FF54E}" type="sibTrans" cxnId="{CF503002-A916-404F-811B-292F1F258686}">
      <dgm:prSet/>
      <dgm:spPr/>
      <dgm:t>
        <a:bodyPr/>
        <a:lstStyle/>
        <a:p>
          <a:endParaRPr lang="en-US"/>
        </a:p>
      </dgm:t>
    </dgm:pt>
    <dgm:pt modelId="{8F0E7F3A-EC6A-EB44-8234-FB5B88AD34E6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2027</a:t>
          </a:r>
        </a:p>
      </dgm:t>
    </dgm:pt>
    <dgm:pt modelId="{743E4C47-CA6D-4743-89AF-D08DDA8E27C4}" type="parTrans" cxnId="{6F9E9D13-6854-1A44-A87B-FE96A866EF8F}">
      <dgm:prSet/>
      <dgm:spPr/>
      <dgm:t>
        <a:bodyPr/>
        <a:lstStyle/>
        <a:p>
          <a:endParaRPr lang="en-US"/>
        </a:p>
      </dgm:t>
    </dgm:pt>
    <dgm:pt modelId="{AAE1B6CE-E31D-BD44-B07A-0826F43E3A93}" type="sibTrans" cxnId="{6F9E9D13-6854-1A44-A87B-FE96A866EF8F}">
      <dgm:prSet/>
      <dgm:spPr/>
      <dgm:t>
        <a:bodyPr/>
        <a:lstStyle/>
        <a:p>
          <a:endParaRPr lang="en-US"/>
        </a:p>
      </dgm:t>
    </dgm:pt>
    <dgm:pt modelId="{9D1C92E7-E2D8-DF41-A462-EFEDB32FBA02}">
      <dgm:prSet phldrT="[Text]"/>
      <dgm:spPr/>
      <dgm:t>
        <a:bodyPr/>
        <a:lstStyle/>
        <a:p>
          <a:r>
            <a:rPr lang="en-US" dirty="0"/>
            <a:t>MSC115</a:t>
          </a:r>
        </a:p>
      </dgm:t>
    </dgm:pt>
    <dgm:pt modelId="{432EFC07-A87A-4644-99B5-EF20783CA769}" type="parTrans" cxnId="{1C2B0AE2-1AE6-3C47-972D-B827C484E3FB}">
      <dgm:prSet/>
      <dgm:spPr/>
      <dgm:t>
        <a:bodyPr/>
        <a:lstStyle/>
        <a:p>
          <a:endParaRPr lang="en-US"/>
        </a:p>
      </dgm:t>
    </dgm:pt>
    <dgm:pt modelId="{98ADD3FA-94D4-A04F-8916-21B18C7D2F80}" type="sibTrans" cxnId="{1C2B0AE2-1AE6-3C47-972D-B827C484E3FB}">
      <dgm:prSet/>
      <dgm:spPr/>
      <dgm:t>
        <a:bodyPr/>
        <a:lstStyle/>
        <a:p>
          <a:endParaRPr lang="en-US"/>
        </a:p>
      </dgm:t>
    </dgm:pt>
    <dgm:pt modelId="{702D9D9D-58C9-F84B-82F2-7A719DB23319}">
      <dgm:prSet phldrT="[Text]"/>
      <dgm:spPr/>
      <dgm:t>
        <a:bodyPr/>
        <a:lstStyle/>
        <a:p>
          <a:r>
            <a:rPr lang="en-US" dirty="0"/>
            <a:t>NCSR14 submits 6 WWNWS guidance documents to the MSC for approval</a:t>
          </a:r>
        </a:p>
      </dgm:t>
    </dgm:pt>
    <dgm:pt modelId="{31659B0C-D287-2647-88DE-EA7BC0B650E3}" type="parTrans" cxnId="{0B6E4CB0-9B33-4747-A509-E3216382FCC6}">
      <dgm:prSet/>
      <dgm:spPr/>
      <dgm:t>
        <a:bodyPr/>
        <a:lstStyle/>
        <a:p>
          <a:endParaRPr lang="en-US"/>
        </a:p>
      </dgm:t>
    </dgm:pt>
    <dgm:pt modelId="{637C4A18-968C-7446-94CD-787731009EC3}" type="sibTrans" cxnId="{0B6E4CB0-9B33-4747-A509-E3216382FCC6}">
      <dgm:prSet/>
      <dgm:spPr/>
      <dgm:t>
        <a:bodyPr/>
        <a:lstStyle/>
        <a:p>
          <a:endParaRPr lang="en-US"/>
        </a:p>
      </dgm:t>
    </dgm:pt>
    <dgm:pt modelId="{65D95BC3-68D1-9647-B987-05D9E93F21ED}">
      <dgm:prSet phldrT="[Text]"/>
      <dgm:spPr/>
      <dgm:t>
        <a:bodyPr/>
        <a:lstStyle/>
        <a:p>
          <a:r>
            <a:rPr lang="en-US" dirty="0"/>
            <a:t>2028</a:t>
          </a:r>
        </a:p>
      </dgm:t>
    </dgm:pt>
    <dgm:pt modelId="{92912C92-9398-E34B-87D3-4310DA8A82BC}" type="parTrans" cxnId="{2C9555C8-B156-A646-97F6-094F949D8083}">
      <dgm:prSet/>
      <dgm:spPr/>
      <dgm:t>
        <a:bodyPr/>
        <a:lstStyle/>
        <a:p>
          <a:endParaRPr lang="en-US"/>
        </a:p>
      </dgm:t>
    </dgm:pt>
    <dgm:pt modelId="{42037A27-4C1E-5C45-B8CD-523CB8FFF0E8}" type="sibTrans" cxnId="{2C9555C8-B156-A646-97F6-094F949D8083}">
      <dgm:prSet/>
      <dgm:spPr/>
      <dgm:t>
        <a:bodyPr/>
        <a:lstStyle/>
        <a:p>
          <a:endParaRPr lang="en-US"/>
        </a:p>
      </dgm:t>
    </dgm:pt>
    <dgm:pt modelId="{A28BB834-F537-E04A-93F4-37836BE4C426}">
      <dgm:prSet phldrT="[Text]"/>
      <dgm:spPr/>
      <dgm:t>
        <a:bodyPr/>
        <a:lstStyle/>
        <a:p>
          <a:r>
            <a:rPr lang="en-US" dirty="0"/>
            <a:t>All documents will enter into force on 1 January 2028</a:t>
          </a:r>
        </a:p>
      </dgm:t>
    </dgm:pt>
    <dgm:pt modelId="{0A6C5CBE-3185-B14D-858D-062F9B42E157}" type="parTrans" cxnId="{25609DC9-DFB8-ED40-9F45-2298BCEF0A33}">
      <dgm:prSet/>
      <dgm:spPr/>
      <dgm:t>
        <a:bodyPr/>
        <a:lstStyle/>
        <a:p>
          <a:endParaRPr lang="en-US"/>
        </a:p>
      </dgm:t>
    </dgm:pt>
    <dgm:pt modelId="{31AC3651-8832-A346-BFAF-93919C3E4D95}" type="sibTrans" cxnId="{25609DC9-DFB8-ED40-9F45-2298BCEF0A33}">
      <dgm:prSet/>
      <dgm:spPr/>
      <dgm:t>
        <a:bodyPr/>
        <a:lstStyle/>
        <a:p>
          <a:endParaRPr lang="en-US"/>
        </a:p>
      </dgm:t>
    </dgm:pt>
    <dgm:pt modelId="{61C0AD06-8BFF-0B4A-8129-342A439D8E52}" type="pres">
      <dgm:prSet presAssocID="{2B9AD0B7-FC93-8740-AF08-0112363ADE86}" presName="linearFlow" presStyleCnt="0">
        <dgm:presLayoutVars>
          <dgm:dir/>
          <dgm:animLvl val="lvl"/>
          <dgm:resizeHandles val="exact"/>
        </dgm:presLayoutVars>
      </dgm:prSet>
      <dgm:spPr/>
    </dgm:pt>
    <dgm:pt modelId="{B2AFC952-B6DF-4D4F-8AC6-7A3A8A7CE837}" type="pres">
      <dgm:prSet presAssocID="{BC61DA0E-7C68-3545-B21A-5EC477BFC693}" presName="composite" presStyleCnt="0"/>
      <dgm:spPr/>
    </dgm:pt>
    <dgm:pt modelId="{0B224710-1E10-8546-A09F-4391E2F7A9A3}" type="pres">
      <dgm:prSet presAssocID="{BC61DA0E-7C68-3545-B21A-5EC477BFC693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4E8AD115-75D7-0D42-9D71-935A762846E4}" type="pres">
      <dgm:prSet presAssocID="{BC61DA0E-7C68-3545-B21A-5EC477BFC693}" presName="descendantText" presStyleLbl="alignAcc1" presStyleIdx="0" presStyleCnt="3">
        <dgm:presLayoutVars>
          <dgm:bulletEnabled val="1"/>
        </dgm:presLayoutVars>
      </dgm:prSet>
      <dgm:spPr/>
    </dgm:pt>
    <dgm:pt modelId="{0D419B05-85FD-2546-A12C-C5A040C9B1A9}" type="pres">
      <dgm:prSet presAssocID="{2328096A-B70A-0D49-83D9-5466084264D5}" presName="sp" presStyleCnt="0"/>
      <dgm:spPr/>
    </dgm:pt>
    <dgm:pt modelId="{0ECF2492-40AD-494F-A2E0-F309BFD025DE}" type="pres">
      <dgm:prSet presAssocID="{8F0E7F3A-EC6A-EB44-8234-FB5B88AD34E6}" presName="composite" presStyleCnt="0"/>
      <dgm:spPr/>
    </dgm:pt>
    <dgm:pt modelId="{10E35B99-F579-124D-8EDD-261B17F19345}" type="pres">
      <dgm:prSet presAssocID="{8F0E7F3A-EC6A-EB44-8234-FB5B88AD34E6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04EAE66D-3BE2-854C-9AC2-227C553D2DE8}" type="pres">
      <dgm:prSet presAssocID="{8F0E7F3A-EC6A-EB44-8234-FB5B88AD34E6}" presName="descendantText" presStyleLbl="alignAcc1" presStyleIdx="1" presStyleCnt="3">
        <dgm:presLayoutVars>
          <dgm:bulletEnabled val="1"/>
        </dgm:presLayoutVars>
      </dgm:prSet>
      <dgm:spPr/>
    </dgm:pt>
    <dgm:pt modelId="{329C6D55-10BE-A34F-83E5-9B48D2EFDC1A}" type="pres">
      <dgm:prSet presAssocID="{AAE1B6CE-E31D-BD44-B07A-0826F43E3A93}" presName="sp" presStyleCnt="0"/>
      <dgm:spPr/>
    </dgm:pt>
    <dgm:pt modelId="{991ADAF7-6629-5D47-8C37-4758E43960EB}" type="pres">
      <dgm:prSet presAssocID="{65D95BC3-68D1-9647-B987-05D9E93F21ED}" presName="composite" presStyleCnt="0"/>
      <dgm:spPr/>
    </dgm:pt>
    <dgm:pt modelId="{1374475B-7538-A546-B820-AE3D2BD4CF6D}" type="pres">
      <dgm:prSet presAssocID="{65D95BC3-68D1-9647-B987-05D9E93F21ED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FED2293D-F35D-1243-ADF3-D7328F22052A}" type="pres">
      <dgm:prSet presAssocID="{65D95BC3-68D1-9647-B987-05D9E93F21ED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CF503002-A916-404F-811B-292F1F258686}" srcId="{27AB3344-CD0F-AE42-9F05-2AA5EE3715E6}" destId="{0A632478-31E9-AB49-8AD7-0080C2B00EBF}" srcOrd="0" destOrd="0" parTransId="{EBBFDE53-3215-AC44-A962-1C228CE69816}" sibTransId="{D14ADFE7-AC31-554B-916A-E616076FF54E}"/>
    <dgm:cxn modelId="{6F9E9D13-6854-1A44-A87B-FE96A866EF8F}" srcId="{2B9AD0B7-FC93-8740-AF08-0112363ADE86}" destId="{8F0E7F3A-EC6A-EB44-8234-FB5B88AD34E6}" srcOrd="1" destOrd="0" parTransId="{743E4C47-CA6D-4743-89AF-D08DDA8E27C4}" sibTransId="{AAE1B6CE-E31D-BD44-B07A-0826F43E3A93}"/>
    <dgm:cxn modelId="{6E374624-D9D3-C443-AF41-F95015D6D4F5}" type="presOf" srcId="{2B9AD0B7-FC93-8740-AF08-0112363ADE86}" destId="{61C0AD06-8BFF-0B4A-8129-342A439D8E52}" srcOrd="0" destOrd="0" presId="urn:microsoft.com/office/officeart/2005/8/layout/chevron2"/>
    <dgm:cxn modelId="{80901B30-D524-2443-8061-899F58BDF68F}" type="presOf" srcId="{702D9D9D-58C9-F84B-82F2-7A719DB23319}" destId="{04EAE66D-3BE2-854C-9AC2-227C553D2DE8}" srcOrd="0" destOrd="1" presId="urn:microsoft.com/office/officeart/2005/8/layout/chevron2"/>
    <dgm:cxn modelId="{91C03C46-73E9-F849-BCD2-642B5663A160}" type="presOf" srcId="{9D1C92E7-E2D8-DF41-A462-EFEDB32FBA02}" destId="{04EAE66D-3BE2-854C-9AC2-227C553D2DE8}" srcOrd="0" destOrd="0" presId="urn:microsoft.com/office/officeart/2005/8/layout/chevron2"/>
    <dgm:cxn modelId="{19A64346-2C7A-EC4A-BF3B-419C8296B7D5}" srcId="{2B9AD0B7-FC93-8740-AF08-0112363ADE86}" destId="{BC61DA0E-7C68-3545-B21A-5EC477BFC693}" srcOrd="0" destOrd="0" parTransId="{D2CEDB8E-6B73-1245-8F3A-EBACC7AF0BCE}" sibTransId="{2328096A-B70A-0D49-83D9-5466084264D5}"/>
    <dgm:cxn modelId="{CD049292-FC23-494C-8B46-9F376FDB35BD}" type="presOf" srcId="{8F0E7F3A-EC6A-EB44-8234-FB5B88AD34E6}" destId="{10E35B99-F579-124D-8EDD-261B17F19345}" srcOrd="0" destOrd="0" presId="urn:microsoft.com/office/officeart/2005/8/layout/chevron2"/>
    <dgm:cxn modelId="{0B6E4CB0-9B33-4747-A509-E3216382FCC6}" srcId="{9D1C92E7-E2D8-DF41-A462-EFEDB32FBA02}" destId="{702D9D9D-58C9-F84B-82F2-7A719DB23319}" srcOrd="0" destOrd="0" parTransId="{31659B0C-D287-2647-88DE-EA7BC0B650E3}" sibTransId="{637C4A18-968C-7446-94CD-787731009EC3}"/>
    <dgm:cxn modelId="{14E03FB1-540C-2749-83C1-17878FD9498C}" type="presOf" srcId="{0A632478-31E9-AB49-8AD7-0080C2B00EBF}" destId="{4E8AD115-75D7-0D42-9D71-935A762846E4}" srcOrd="0" destOrd="1" presId="urn:microsoft.com/office/officeart/2005/8/layout/chevron2"/>
    <dgm:cxn modelId="{B91EFEB8-D739-E64A-A35F-2A3429885097}" srcId="{BC61DA0E-7C68-3545-B21A-5EC477BFC693}" destId="{27AB3344-CD0F-AE42-9F05-2AA5EE3715E6}" srcOrd="0" destOrd="0" parTransId="{C55D5270-C7EB-1F44-A746-6CD81D1D5B4E}" sibTransId="{B8B81D25-052C-8844-BB17-B672D40E5921}"/>
    <dgm:cxn modelId="{2C9555C8-B156-A646-97F6-094F949D8083}" srcId="{2B9AD0B7-FC93-8740-AF08-0112363ADE86}" destId="{65D95BC3-68D1-9647-B987-05D9E93F21ED}" srcOrd="2" destOrd="0" parTransId="{92912C92-9398-E34B-87D3-4310DA8A82BC}" sibTransId="{42037A27-4C1E-5C45-B8CD-523CB8FFF0E8}"/>
    <dgm:cxn modelId="{25609DC9-DFB8-ED40-9F45-2298BCEF0A33}" srcId="{65D95BC3-68D1-9647-B987-05D9E93F21ED}" destId="{A28BB834-F537-E04A-93F4-37836BE4C426}" srcOrd="0" destOrd="0" parTransId="{0A6C5CBE-3185-B14D-858D-062F9B42E157}" sibTransId="{31AC3651-8832-A346-BFAF-93919C3E4D95}"/>
    <dgm:cxn modelId="{A0B016D7-A211-E248-BCAD-F280060B20B1}" type="presOf" srcId="{65D95BC3-68D1-9647-B987-05D9E93F21ED}" destId="{1374475B-7538-A546-B820-AE3D2BD4CF6D}" srcOrd="0" destOrd="0" presId="urn:microsoft.com/office/officeart/2005/8/layout/chevron2"/>
    <dgm:cxn modelId="{F35B05D8-9F72-6149-B108-538869EF72DA}" type="presOf" srcId="{A28BB834-F537-E04A-93F4-37836BE4C426}" destId="{FED2293D-F35D-1243-ADF3-D7328F22052A}" srcOrd="0" destOrd="0" presId="urn:microsoft.com/office/officeart/2005/8/layout/chevron2"/>
    <dgm:cxn modelId="{3EE124DA-4F33-4145-96C1-FDF692A0C4BC}" type="presOf" srcId="{BC61DA0E-7C68-3545-B21A-5EC477BFC693}" destId="{0B224710-1E10-8546-A09F-4391E2F7A9A3}" srcOrd="0" destOrd="0" presId="urn:microsoft.com/office/officeart/2005/8/layout/chevron2"/>
    <dgm:cxn modelId="{1C2B0AE2-1AE6-3C47-972D-B827C484E3FB}" srcId="{8F0E7F3A-EC6A-EB44-8234-FB5B88AD34E6}" destId="{9D1C92E7-E2D8-DF41-A462-EFEDB32FBA02}" srcOrd="0" destOrd="0" parTransId="{432EFC07-A87A-4644-99B5-EF20783CA769}" sibTransId="{98ADD3FA-94D4-A04F-8916-21B18C7D2F80}"/>
    <dgm:cxn modelId="{434A1AF5-6940-E44E-A2C3-B451A90D098D}" type="presOf" srcId="{27AB3344-CD0F-AE42-9F05-2AA5EE3715E6}" destId="{4E8AD115-75D7-0D42-9D71-935A762846E4}" srcOrd="0" destOrd="0" presId="urn:microsoft.com/office/officeart/2005/8/layout/chevron2"/>
    <dgm:cxn modelId="{085E120B-3318-3245-816E-B4629B7FCBCA}" type="presParOf" srcId="{61C0AD06-8BFF-0B4A-8129-342A439D8E52}" destId="{B2AFC952-B6DF-4D4F-8AC6-7A3A8A7CE837}" srcOrd="0" destOrd="0" presId="urn:microsoft.com/office/officeart/2005/8/layout/chevron2"/>
    <dgm:cxn modelId="{746AA9FC-BB68-E34C-9B54-F63D12ABAD79}" type="presParOf" srcId="{B2AFC952-B6DF-4D4F-8AC6-7A3A8A7CE837}" destId="{0B224710-1E10-8546-A09F-4391E2F7A9A3}" srcOrd="0" destOrd="0" presId="urn:microsoft.com/office/officeart/2005/8/layout/chevron2"/>
    <dgm:cxn modelId="{8EEC9555-FDD0-F54B-8B84-F4744E776BC2}" type="presParOf" srcId="{B2AFC952-B6DF-4D4F-8AC6-7A3A8A7CE837}" destId="{4E8AD115-75D7-0D42-9D71-935A762846E4}" srcOrd="1" destOrd="0" presId="urn:microsoft.com/office/officeart/2005/8/layout/chevron2"/>
    <dgm:cxn modelId="{18A9A88F-32D5-2243-8B00-634B943A1CCD}" type="presParOf" srcId="{61C0AD06-8BFF-0B4A-8129-342A439D8E52}" destId="{0D419B05-85FD-2546-A12C-C5A040C9B1A9}" srcOrd="1" destOrd="0" presId="urn:microsoft.com/office/officeart/2005/8/layout/chevron2"/>
    <dgm:cxn modelId="{5C98E0B6-8726-5649-864F-830BB8DE91A3}" type="presParOf" srcId="{61C0AD06-8BFF-0B4A-8129-342A439D8E52}" destId="{0ECF2492-40AD-494F-A2E0-F309BFD025DE}" srcOrd="2" destOrd="0" presId="urn:microsoft.com/office/officeart/2005/8/layout/chevron2"/>
    <dgm:cxn modelId="{B4EC114B-12B0-DE41-9EFF-542ABB3E8E8A}" type="presParOf" srcId="{0ECF2492-40AD-494F-A2E0-F309BFD025DE}" destId="{10E35B99-F579-124D-8EDD-261B17F19345}" srcOrd="0" destOrd="0" presId="urn:microsoft.com/office/officeart/2005/8/layout/chevron2"/>
    <dgm:cxn modelId="{2D8FE741-BE08-9243-BC6B-8193DB54FC0F}" type="presParOf" srcId="{0ECF2492-40AD-494F-A2E0-F309BFD025DE}" destId="{04EAE66D-3BE2-854C-9AC2-227C553D2DE8}" srcOrd="1" destOrd="0" presId="urn:microsoft.com/office/officeart/2005/8/layout/chevron2"/>
    <dgm:cxn modelId="{53B68F16-7908-B445-9B32-E60CF7C1DA84}" type="presParOf" srcId="{61C0AD06-8BFF-0B4A-8129-342A439D8E52}" destId="{329C6D55-10BE-A34F-83E5-9B48D2EFDC1A}" srcOrd="3" destOrd="0" presId="urn:microsoft.com/office/officeart/2005/8/layout/chevron2"/>
    <dgm:cxn modelId="{7271501C-A648-C440-8D73-53D89487D9F1}" type="presParOf" srcId="{61C0AD06-8BFF-0B4A-8129-342A439D8E52}" destId="{991ADAF7-6629-5D47-8C37-4758E43960EB}" srcOrd="4" destOrd="0" presId="urn:microsoft.com/office/officeart/2005/8/layout/chevron2"/>
    <dgm:cxn modelId="{633A333E-22CE-994B-AEE0-8AE3CC4C4EC3}" type="presParOf" srcId="{991ADAF7-6629-5D47-8C37-4758E43960EB}" destId="{1374475B-7538-A546-B820-AE3D2BD4CF6D}" srcOrd="0" destOrd="0" presId="urn:microsoft.com/office/officeart/2005/8/layout/chevron2"/>
    <dgm:cxn modelId="{433932B0-122E-2943-8643-0ACAD4D0A52D}" type="presParOf" srcId="{991ADAF7-6629-5D47-8C37-4758E43960EB}" destId="{FED2293D-F35D-1243-ADF3-D7328F22052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224710-1E10-8546-A09F-4391E2F7A9A3}">
      <dsp:nvSpPr>
        <dsp:cNvPr id="0" name=""/>
        <dsp:cNvSpPr/>
      </dsp:nvSpPr>
      <dsp:spPr>
        <a:xfrm rot="5400000">
          <a:off x="-289718" y="292805"/>
          <a:ext cx="1931458" cy="13520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2024</a:t>
          </a:r>
        </a:p>
      </dsp:txBody>
      <dsp:txXfrm rot="-5400000">
        <a:off x="1" y="679096"/>
        <a:ext cx="1352020" cy="579438"/>
      </dsp:txXfrm>
    </dsp:sp>
    <dsp:sp modelId="{4E8AD115-75D7-0D42-9D71-935A762846E4}">
      <dsp:nvSpPr>
        <dsp:cNvPr id="0" name=""/>
        <dsp:cNvSpPr/>
      </dsp:nvSpPr>
      <dsp:spPr>
        <a:xfrm rot="5400000">
          <a:off x="4112286" y="-2757179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DRWG22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Review DRWG21 changes to the draft Joint MSI Manual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Complete review of the MSI Resolution (A.705), WWNWS Resolution (A.706), and the</a:t>
          </a:r>
          <a:br>
            <a:rPr lang="en-US" sz="1200" kern="1200" dirty="0"/>
          </a:br>
          <a:r>
            <a:rPr lang="en-US" sz="1200" kern="1200" dirty="0"/>
            <a:t>MSI Manual (MSC.1/Circ.1310)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strike="sngStrike" kern="1200" dirty="0">
              <a:solidFill>
                <a:srgbClr val="FF0000"/>
              </a:solidFill>
            </a:rPr>
            <a:t>Review the draft EGC Manual (Inmarsat, Iridium, BDMSS annexes)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strike="noStrike" kern="1200" dirty="0">
              <a:solidFill>
                <a:srgbClr val="FF0000"/>
              </a:solidFill>
            </a:rPr>
            <a:t>Review the Interim BDMSS </a:t>
          </a:r>
          <a:r>
            <a:rPr lang="en-US" sz="1200" strike="noStrike" kern="1200" dirty="0" err="1">
              <a:solidFill>
                <a:srgbClr val="FF0000"/>
              </a:solidFill>
            </a:rPr>
            <a:t>SafetyLink</a:t>
          </a:r>
          <a:r>
            <a:rPr lang="en-US" sz="1200" strike="noStrike" kern="1200" dirty="0">
              <a:solidFill>
                <a:srgbClr val="FF0000"/>
              </a:solidFill>
            </a:rPr>
            <a:t> Service Manual</a:t>
          </a:r>
        </a:p>
      </dsp:txBody>
      <dsp:txXfrm rot="-5400000">
        <a:off x="1352020" y="64373"/>
        <a:ext cx="6714693" cy="1132875"/>
      </dsp:txXfrm>
    </dsp:sp>
    <dsp:sp modelId="{10E35B99-F579-124D-8EDD-261B17F19345}">
      <dsp:nvSpPr>
        <dsp:cNvPr id="0" name=""/>
        <dsp:cNvSpPr/>
      </dsp:nvSpPr>
      <dsp:spPr>
        <a:xfrm rot="5400000">
          <a:off x="-289718" y="2033323"/>
          <a:ext cx="1931458" cy="1352020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2024</a:t>
          </a:r>
        </a:p>
      </dsp:txBody>
      <dsp:txXfrm rot="-5400000">
        <a:off x="1" y="2419614"/>
        <a:ext cx="1352020" cy="579438"/>
      </dsp:txXfrm>
    </dsp:sp>
    <dsp:sp modelId="{04EAE66D-3BE2-854C-9AC2-227C553D2DE8}">
      <dsp:nvSpPr>
        <dsp:cNvPr id="0" name=""/>
        <dsp:cNvSpPr/>
      </dsp:nvSpPr>
      <dsp:spPr>
        <a:xfrm rot="5400000">
          <a:off x="4112286" y="-1016661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WWNWS16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Review/approve DRWG22 proposed amendments to the MSI Resolution (A.705), WWNWS Resolution (A.706), and the MSI Manual (MSC.1/Circ.1310)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rgbClr val="FF0000"/>
              </a:solidFill>
            </a:rPr>
            <a:t>Approve Interim BMDSS </a:t>
          </a:r>
          <a:r>
            <a:rPr lang="en-US" sz="1200" kern="1200" dirty="0" err="1">
              <a:solidFill>
                <a:srgbClr val="FF0000"/>
              </a:solidFill>
            </a:rPr>
            <a:t>SafetyLink</a:t>
          </a:r>
          <a:r>
            <a:rPr lang="en-US" sz="1200" kern="1200" dirty="0">
              <a:solidFill>
                <a:srgbClr val="FF0000"/>
              </a:solidFill>
            </a:rPr>
            <a:t> Service Manual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strike="sngStrike" kern="1200" dirty="0">
              <a:solidFill>
                <a:srgbClr val="FF0000"/>
              </a:solidFill>
            </a:rPr>
            <a:t>Review proposed amendments to the draft EGC Manual </a:t>
          </a:r>
        </a:p>
      </dsp:txBody>
      <dsp:txXfrm rot="-5400000">
        <a:off x="1352020" y="1804891"/>
        <a:ext cx="6714693" cy="1132875"/>
      </dsp:txXfrm>
    </dsp:sp>
    <dsp:sp modelId="{1374475B-7538-A546-B820-AE3D2BD4CF6D}">
      <dsp:nvSpPr>
        <dsp:cNvPr id="0" name=""/>
        <dsp:cNvSpPr/>
      </dsp:nvSpPr>
      <dsp:spPr>
        <a:xfrm rot="5400000">
          <a:off x="-289718" y="3773840"/>
          <a:ext cx="1931458" cy="13520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2025</a:t>
          </a:r>
        </a:p>
      </dsp:txBody>
      <dsp:txXfrm rot="-5400000">
        <a:off x="1" y="4160131"/>
        <a:ext cx="1352020" cy="579438"/>
      </dsp:txXfrm>
    </dsp:sp>
    <dsp:sp modelId="{FED2293D-F35D-1243-ADF3-D7328F22052A}">
      <dsp:nvSpPr>
        <dsp:cNvPr id="0" name=""/>
        <dsp:cNvSpPr/>
      </dsp:nvSpPr>
      <dsp:spPr>
        <a:xfrm rot="5400000">
          <a:off x="4112286" y="723856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DRWG23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Review the </a:t>
          </a:r>
          <a:r>
            <a:rPr lang="en-US" sz="1200" kern="1200"/>
            <a:t>proposed amendments to the </a:t>
          </a:r>
          <a:r>
            <a:rPr lang="en-US" sz="1200" kern="1200" dirty="0"/>
            <a:t>NAVTEX Manual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strike="noStrike" kern="1200" dirty="0">
              <a:solidFill>
                <a:srgbClr val="FF0000"/>
              </a:solidFill>
            </a:rPr>
            <a:t>Review proposed amendments to the draft EGC Manual 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strike="sngStrike" kern="1200" dirty="0">
              <a:solidFill>
                <a:srgbClr val="FF0000"/>
              </a:solidFill>
            </a:rPr>
            <a:t>Review/finalize the draft EGC Manual</a:t>
          </a:r>
        </a:p>
      </dsp:txBody>
      <dsp:txXfrm rot="-5400000">
        <a:off x="1352020" y="3545408"/>
        <a:ext cx="6714693" cy="11328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224710-1E10-8546-A09F-4391E2F7A9A3}">
      <dsp:nvSpPr>
        <dsp:cNvPr id="0" name=""/>
        <dsp:cNvSpPr/>
      </dsp:nvSpPr>
      <dsp:spPr>
        <a:xfrm rot="5400000">
          <a:off x="-296422" y="298703"/>
          <a:ext cx="1976147" cy="1383303"/>
        </a:xfrm>
        <a:prstGeom prst="chevron">
          <a:avLst/>
        </a:prstGeom>
        <a:solidFill>
          <a:srgbClr val="5B9BD5">
            <a:lumMod val="60000"/>
            <a:lumOff val="4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2025</a:t>
          </a:r>
        </a:p>
      </dsp:txBody>
      <dsp:txXfrm rot="-5400000">
        <a:off x="1" y="693933"/>
        <a:ext cx="1383303" cy="592844"/>
      </dsp:txXfrm>
    </dsp:sp>
    <dsp:sp modelId="{4E8AD115-75D7-0D42-9D71-935A762846E4}">
      <dsp:nvSpPr>
        <dsp:cNvPr id="0" name=""/>
        <dsp:cNvSpPr/>
      </dsp:nvSpPr>
      <dsp:spPr>
        <a:xfrm rot="5400000">
          <a:off x="4496556" y="-3110972"/>
          <a:ext cx="1284495" cy="75110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WWNWS17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Review DRWG23 proposed amendments to the draft NAVTEX Manual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Review DRWG23 proposed amendments to the draft EGC Manual</a:t>
          </a:r>
        </a:p>
      </dsp:txBody>
      <dsp:txXfrm rot="-5400000">
        <a:off x="1383303" y="64985"/>
        <a:ext cx="7448297" cy="1159087"/>
      </dsp:txXfrm>
    </dsp:sp>
    <dsp:sp modelId="{10E35B99-F579-124D-8EDD-261B17F19345}">
      <dsp:nvSpPr>
        <dsp:cNvPr id="0" name=""/>
        <dsp:cNvSpPr/>
      </dsp:nvSpPr>
      <dsp:spPr>
        <a:xfrm rot="5400000">
          <a:off x="-296422" y="2084171"/>
          <a:ext cx="1976147" cy="1383303"/>
        </a:xfrm>
        <a:prstGeom prst="chevron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2026</a:t>
          </a:r>
        </a:p>
      </dsp:txBody>
      <dsp:txXfrm rot="-5400000">
        <a:off x="1" y="2479401"/>
        <a:ext cx="1383303" cy="592844"/>
      </dsp:txXfrm>
    </dsp:sp>
    <dsp:sp modelId="{04EAE66D-3BE2-854C-9AC2-227C553D2DE8}">
      <dsp:nvSpPr>
        <dsp:cNvPr id="0" name=""/>
        <dsp:cNvSpPr/>
      </dsp:nvSpPr>
      <dsp:spPr>
        <a:xfrm rot="5400000">
          <a:off x="4496556" y="-1325503"/>
          <a:ext cx="1284495" cy="75110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DRWG24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Finalize the draft NAVTEX Manual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Review and finalize the proposed amendments to the draft EGC Manual</a:t>
          </a:r>
        </a:p>
      </dsp:txBody>
      <dsp:txXfrm rot="-5400000">
        <a:off x="1383303" y="1850454"/>
        <a:ext cx="7448297" cy="1159087"/>
      </dsp:txXfrm>
    </dsp:sp>
    <dsp:sp modelId="{1374475B-7538-A546-B820-AE3D2BD4CF6D}">
      <dsp:nvSpPr>
        <dsp:cNvPr id="0" name=""/>
        <dsp:cNvSpPr/>
      </dsp:nvSpPr>
      <dsp:spPr>
        <a:xfrm rot="5400000">
          <a:off x="-296422" y="3869639"/>
          <a:ext cx="1976147" cy="1383303"/>
        </a:xfrm>
        <a:prstGeom prst="chevron">
          <a:avLst/>
        </a:prstGeom>
        <a:solidFill>
          <a:srgbClr val="5B9BD5">
            <a:lumMod val="60000"/>
            <a:lumOff val="4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2026</a:t>
          </a:r>
        </a:p>
      </dsp:txBody>
      <dsp:txXfrm rot="-5400000">
        <a:off x="1" y="4264869"/>
        <a:ext cx="1383303" cy="592844"/>
      </dsp:txXfrm>
    </dsp:sp>
    <dsp:sp modelId="{FED2293D-F35D-1243-ADF3-D7328F22052A}">
      <dsp:nvSpPr>
        <dsp:cNvPr id="0" name=""/>
        <dsp:cNvSpPr/>
      </dsp:nvSpPr>
      <dsp:spPr>
        <a:xfrm rot="5400000">
          <a:off x="4496556" y="459964"/>
          <a:ext cx="1284495" cy="75110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WWNWS18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0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Approve proposed amendments to the draft NAVTEX Manual and draft EGC Manual</a:t>
          </a:r>
        </a:p>
      </dsp:txBody>
      <dsp:txXfrm rot="-5400000">
        <a:off x="1383303" y="3635921"/>
        <a:ext cx="7448297" cy="11590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224710-1E10-8546-A09F-4391E2F7A9A3}">
      <dsp:nvSpPr>
        <dsp:cNvPr id="0" name=""/>
        <dsp:cNvSpPr/>
      </dsp:nvSpPr>
      <dsp:spPr>
        <a:xfrm rot="5400000">
          <a:off x="-289718" y="292805"/>
          <a:ext cx="1931458" cy="13520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2027</a:t>
          </a:r>
        </a:p>
      </dsp:txBody>
      <dsp:txXfrm rot="-5400000">
        <a:off x="1" y="679096"/>
        <a:ext cx="1352020" cy="579438"/>
      </dsp:txXfrm>
    </dsp:sp>
    <dsp:sp modelId="{4E8AD115-75D7-0D42-9D71-935A762846E4}">
      <dsp:nvSpPr>
        <dsp:cNvPr id="0" name=""/>
        <dsp:cNvSpPr/>
      </dsp:nvSpPr>
      <dsp:spPr>
        <a:xfrm rot="5400000">
          <a:off x="4112286" y="-2757179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NCSR14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Submit 6 documents to the IMO for approval: </a:t>
          </a:r>
          <a:r>
            <a:rPr lang="en-US" sz="1500" b="1" kern="1200" dirty="0">
              <a:solidFill>
                <a:srgbClr val="FF0000"/>
              </a:solidFill>
            </a:rPr>
            <a:t>MSI Manual (MSC.1/Circ 1310), MSI Resolution (A.705), WWNWS Resolution (A.706), </a:t>
          </a:r>
          <a:r>
            <a:rPr lang="en-US" sz="1500" b="1" kern="1200" dirty="0">
              <a:solidFill>
                <a:srgbClr val="FF0000"/>
              </a:solidFill>
              <a:latin typeface="Calibri" panose="020F0502020204030204"/>
              <a:ea typeface="+mn-ea"/>
              <a:cs typeface="+mn-cs"/>
            </a:rPr>
            <a:t>NAVTEX Manual (MSC.1/Circ 1410), EGC Manual, and WWMIWS Resolution (A.1051) </a:t>
          </a:r>
          <a:endParaRPr lang="en-US" sz="1500" kern="1200" dirty="0"/>
        </a:p>
      </dsp:txBody>
      <dsp:txXfrm rot="-5400000">
        <a:off x="1352020" y="64373"/>
        <a:ext cx="6714693" cy="1132875"/>
      </dsp:txXfrm>
    </dsp:sp>
    <dsp:sp modelId="{10E35B99-F579-124D-8EDD-261B17F19345}">
      <dsp:nvSpPr>
        <dsp:cNvPr id="0" name=""/>
        <dsp:cNvSpPr/>
      </dsp:nvSpPr>
      <dsp:spPr>
        <a:xfrm rot="5400000">
          <a:off x="-289718" y="2033323"/>
          <a:ext cx="1931458" cy="1352020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2027</a:t>
          </a:r>
        </a:p>
      </dsp:txBody>
      <dsp:txXfrm rot="-5400000">
        <a:off x="1" y="2419614"/>
        <a:ext cx="1352020" cy="579438"/>
      </dsp:txXfrm>
    </dsp:sp>
    <dsp:sp modelId="{04EAE66D-3BE2-854C-9AC2-227C553D2DE8}">
      <dsp:nvSpPr>
        <dsp:cNvPr id="0" name=""/>
        <dsp:cNvSpPr/>
      </dsp:nvSpPr>
      <dsp:spPr>
        <a:xfrm rot="5400000">
          <a:off x="4112286" y="-1016661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MSC115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NCSR14 submits 6 WWNWS guidance documents to the MSC for approval</a:t>
          </a:r>
        </a:p>
      </dsp:txBody>
      <dsp:txXfrm rot="-5400000">
        <a:off x="1352020" y="1804891"/>
        <a:ext cx="6714693" cy="1132875"/>
      </dsp:txXfrm>
    </dsp:sp>
    <dsp:sp modelId="{1374475B-7538-A546-B820-AE3D2BD4CF6D}">
      <dsp:nvSpPr>
        <dsp:cNvPr id="0" name=""/>
        <dsp:cNvSpPr/>
      </dsp:nvSpPr>
      <dsp:spPr>
        <a:xfrm rot="5400000">
          <a:off x="-289718" y="3773840"/>
          <a:ext cx="1931458" cy="13520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2028</a:t>
          </a:r>
        </a:p>
      </dsp:txBody>
      <dsp:txXfrm rot="-5400000">
        <a:off x="1" y="4160131"/>
        <a:ext cx="1352020" cy="579438"/>
      </dsp:txXfrm>
    </dsp:sp>
    <dsp:sp modelId="{FED2293D-F35D-1243-ADF3-D7328F22052A}">
      <dsp:nvSpPr>
        <dsp:cNvPr id="0" name=""/>
        <dsp:cNvSpPr/>
      </dsp:nvSpPr>
      <dsp:spPr>
        <a:xfrm rot="5400000">
          <a:off x="4112286" y="723856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All documents will enter into force on 1 January 2028</a:t>
          </a:r>
        </a:p>
      </dsp:txBody>
      <dsp:txXfrm rot="-5400000">
        <a:off x="1352020" y="3545408"/>
        <a:ext cx="6714693" cy="1132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13/08/2024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0208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13/08/2024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535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13/08/2024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02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13/08/2024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401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13/08/2024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220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13/08/2024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855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13/08/2024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3300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13/08/2024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825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13/08/2024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29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13/08/2024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60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13/08/2024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4688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C63E5-8A7B-4034-A0F5-4D60A1F3300D}" type="datetimeFigureOut">
              <a:rPr lang="fr-FR" smtClean="0"/>
              <a:t>13/08/2024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9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tiff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11" Type="http://schemas.microsoft.com/office/2007/relationships/hdphoto" Target="../media/hdphoto1.wdp"/><Relationship Id="rId5" Type="http://schemas.openxmlformats.org/officeDocument/2006/relationships/diagramData" Target="../diagrams/data1.xml"/><Relationship Id="rId10" Type="http://schemas.openxmlformats.org/officeDocument/2006/relationships/image" Target="../media/image5.png"/><Relationship Id="rId4" Type="http://schemas.openxmlformats.org/officeDocument/2006/relationships/image" Target="../media/image4.jpeg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3.tiff"/><Relationship Id="rId7" Type="http://schemas.openxmlformats.org/officeDocument/2006/relationships/diagramQuickStyle" Target="../diagrams/quickStyle2.xml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4.jpeg"/><Relationship Id="rId9" Type="http://schemas.microsoft.com/office/2007/relationships/diagramDrawing" Target="../diagrams/drawing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3.tiff"/><Relationship Id="rId7" Type="http://schemas.openxmlformats.org/officeDocument/2006/relationships/diagramQuickStyle" Target="../diagrams/quickStyle3.xml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4.jpeg"/><Relationship Id="rId9" Type="http://schemas.microsoft.com/office/2007/relationships/diagramDrawing" Target="../diagrams/drawin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031" y="0"/>
            <a:ext cx="3437937" cy="1145979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524000" y="1358608"/>
            <a:ext cx="9144000" cy="2387600"/>
          </a:xfrm>
        </p:spPr>
        <p:txBody>
          <a:bodyPr/>
          <a:lstStyle/>
          <a:p>
            <a:r>
              <a:rPr lang="en-US" b="1" dirty="0"/>
              <a:t>WWNWS Document Review Schedule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524000" y="4180879"/>
            <a:ext cx="9144000" cy="1655762"/>
          </a:xfrm>
        </p:spPr>
        <p:txBody>
          <a:bodyPr>
            <a:normAutofit/>
          </a:bodyPr>
          <a:lstStyle/>
          <a:p>
            <a:r>
              <a:rPr lang="en-US" sz="3100" b="1" dirty="0">
                <a:solidFill>
                  <a:srgbClr val="00A9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through 2027</a:t>
            </a:r>
          </a:p>
        </p:txBody>
      </p:sp>
    </p:spTree>
    <p:extLst>
      <p:ext uri="{BB962C8B-B14F-4D97-AF65-F5344CB8AC3E}">
        <p14:creationId xmlns:p14="http://schemas.microsoft.com/office/powerpoint/2010/main" val="617925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>
                <a:latin typeface="Arial Black" panose="020B0A04020102020204" pitchFamily="34" charset="0"/>
              </a:rPr>
              <a:t>WWNWS/MSI </a:t>
            </a:r>
            <a:r>
              <a:rPr lang="fr-FR" sz="2400" cap="all" dirty="0" err="1">
                <a:latin typeface="Arial Black" panose="020B0A04020102020204" pitchFamily="34" charset="0"/>
              </a:rPr>
              <a:t>DocumentS</a:t>
            </a:r>
            <a:r>
              <a:rPr lang="fr-FR" sz="2400" cap="all" dirty="0">
                <a:latin typeface="Arial Black" panose="020B0A04020102020204" pitchFamily="34" charset="0"/>
              </a:rPr>
              <a:t> 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5222" y="1218489"/>
            <a:ext cx="1092010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600"/>
              </a:spcAft>
              <a:buFontTx/>
              <a:buAutoNum type="arabicPeriod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Resolution MSC.468(101) –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Amendments to Promulgation of Maritime Safety Information (Resolution A.705(17), as amended)</a:t>
            </a:r>
          </a:p>
          <a:p>
            <a:pPr marL="514350" indent="-514350">
              <a:spcAft>
                <a:spcPts val="600"/>
              </a:spcAft>
              <a:buFontTx/>
              <a:buAutoNum type="arabicPeriod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Resolution MSC.469(101) –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Amendments to World-wide Navigational Warning Service (Resolution A.706(17), as amended) 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MSC.1/Circ.1310/Rev.1 –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Revised Joint IMO/IHO/WMO Manual on Maritime Safety Information</a:t>
            </a:r>
          </a:p>
          <a:p>
            <a:pPr marL="514350" indent="-514350">
              <a:spcAft>
                <a:spcPts val="600"/>
              </a:spcAft>
              <a:buFontTx/>
              <a:buAutoNum type="arabicPeriod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MSC.1/Circ.1403/Rev.1 –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Amendments to the Revised NAVTEX Manual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EGC Manual</a:t>
            </a:r>
          </a:p>
          <a:p>
            <a:pPr marL="971550" lvl="1" indent="-514350">
              <a:spcAft>
                <a:spcPts val="600"/>
              </a:spcAft>
              <a:buFontTx/>
              <a:buAutoNum type="arabicPeriod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MSC.1/Circ.1364/Rev.2 –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International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SafetyNET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Services Manual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>
              <a:spcAft>
                <a:spcPts val="600"/>
              </a:spcAft>
              <a:buFontTx/>
              <a:buAutoNum type="arabicPeriod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MSC.1/Circ.1613 –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Iridium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Safetycast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Service Manual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>
              <a:spcAft>
                <a:spcPts val="600"/>
              </a:spcAft>
              <a:buAutoNum type="arabicPeriod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MSC.1/Circ.#### –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BDMSS Safety Link Manual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Resolution MSC.470(101) </a:t>
            </a:r>
            <a:r>
              <a:rPr lang="en-US" sz="2400" i="1" dirty="0"/>
              <a:t>Amendments to IMO/WMO Worldwide Met-Ocean Information and Warning Service – Guidance Document (Resolution A.1051(27)) 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2386643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35A2A04-E13C-5581-D099-002B7A492FDC}"/>
              </a:ext>
            </a:extLst>
          </p:cNvPr>
          <p:cNvCxnSpPr/>
          <p:nvPr/>
        </p:nvCxnSpPr>
        <p:spPr>
          <a:xfrm flipH="1">
            <a:off x="10418181" y="2068645"/>
            <a:ext cx="1" cy="3009641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2FF7A04-BAA2-1E73-95AB-5E6012413655}"/>
              </a:ext>
            </a:extLst>
          </p:cNvPr>
          <p:cNvCxnSpPr>
            <a:cxnSpLocks/>
          </p:cNvCxnSpPr>
          <p:nvPr/>
        </p:nvCxnSpPr>
        <p:spPr>
          <a:xfrm>
            <a:off x="8363775" y="1776142"/>
            <a:ext cx="0" cy="1708433"/>
          </a:xfrm>
          <a:prstGeom prst="line">
            <a:avLst/>
          </a:prstGeom>
          <a:ln w="63500">
            <a:solidFill>
              <a:srgbClr val="FF2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0841230-4BE6-D7D1-9373-5623C234F045}"/>
              </a:ext>
            </a:extLst>
          </p:cNvPr>
          <p:cNvCxnSpPr/>
          <p:nvPr/>
        </p:nvCxnSpPr>
        <p:spPr>
          <a:xfrm flipH="1">
            <a:off x="6313716" y="2055730"/>
            <a:ext cx="1" cy="3009641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9252B99-4153-1DD2-4A54-551160DC9D86}"/>
              </a:ext>
            </a:extLst>
          </p:cNvPr>
          <p:cNvCxnSpPr>
            <a:cxnSpLocks/>
          </p:cNvCxnSpPr>
          <p:nvPr/>
        </p:nvCxnSpPr>
        <p:spPr>
          <a:xfrm>
            <a:off x="4197318" y="1778722"/>
            <a:ext cx="0" cy="1708433"/>
          </a:xfrm>
          <a:prstGeom prst="line">
            <a:avLst/>
          </a:prstGeom>
          <a:ln w="635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AC05D56-8B8E-0132-1F21-C996475E2EBC}"/>
              </a:ext>
            </a:extLst>
          </p:cNvPr>
          <p:cNvCxnSpPr>
            <a:stCxn id="21" idx="2"/>
          </p:cNvCxnSpPr>
          <p:nvPr/>
        </p:nvCxnSpPr>
        <p:spPr>
          <a:xfrm flipH="1">
            <a:off x="2162757" y="2042812"/>
            <a:ext cx="1" cy="3009641"/>
          </a:xfrm>
          <a:prstGeom prst="line">
            <a:avLst/>
          </a:prstGeom>
          <a:ln w="63500">
            <a:solidFill>
              <a:srgbClr val="FF9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cap="all" dirty="0">
                <a:latin typeface="Arial Black" panose="020B0A04020102020204" pitchFamily="34" charset="0"/>
              </a:rPr>
              <a:t>Document review Schedule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C1F08C03-51FB-64A1-3849-21E6AAE19ECE}"/>
              </a:ext>
            </a:extLst>
          </p:cNvPr>
          <p:cNvSpPr/>
          <p:nvPr/>
        </p:nvSpPr>
        <p:spPr>
          <a:xfrm>
            <a:off x="1210356" y="1422880"/>
            <a:ext cx="1904803" cy="619932"/>
          </a:xfrm>
          <a:prstGeom prst="roundRect">
            <a:avLst/>
          </a:prstGeom>
          <a:solidFill>
            <a:srgbClr val="FF93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2024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F35C2166-0D80-39C8-E49B-DADD9FDB1523}"/>
              </a:ext>
            </a:extLst>
          </p:cNvPr>
          <p:cNvSpPr/>
          <p:nvPr/>
        </p:nvSpPr>
        <p:spPr>
          <a:xfrm>
            <a:off x="3276239" y="1422880"/>
            <a:ext cx="1904803" cy="6199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2025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B22FF39E-45DA-7755-7F1D-BD838937DFA0}"/>
              </a:ext>
            </a:extLst>
          </p:cNvPr>
          <p:cNvSpPr/>
          <p:nvPr/>
        </p:nvSpPr>
        <p:spPr>
          <a:xfrm>
            <a:off x="5342122" y="1422880"/>
            <a:ext cx="1904803" cy="61993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2026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45347CF4-9A92-9530-5C39-F88D04F359EA}"/>
              </a:ext>
            </a:extLst>
          </p:cNvPr>
          <p:cNvSpPr/>
          <p:nvPr/>
        </p:nvSpPr>
        <p:spPr>
          <a:xfrm>
            <a:off x="7408005" y="1422880"/>
            <a:ext cx="1904803" cy="619932"/>
          </a:xfrm>
          <a:prstGeom prst="roundRect">
            <a:avLst/>
          </a:prstGeom>
          <a:solidFill>
            <a:srgbClr val="FF26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2027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9DCDFC63-35A2-E30E-AB6E-86CCD0121F72}"/>
              </a:ext>
            </a:extLst>
          </p:cNvPr>
          <p:cNvSpPr/>
          <p:nvPr/>
        </p:nvSpPr>
        <p:spPr>
          <a:xfrm>
            <a:off x="9473886" y="1422880"/>
            <a:ext cx="1904803" cy="61993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2028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2CDA3752-4B85-ADCB-E7AE-7BA238FB8DF2}"/>
              </a:ext>
            </a:extLst>
          </p:cNvPr>
          <p:cNvSpPr/>
          <p:nvPr/>
        </p:nvSpPr>
        <p:spPr>
          <a:xfrm>
            <a:off x="511351" y="4845214"/>
            <a:ext cx="3302812" cy="1396247"/>
          </a:xfrm>
          <a:prstGeom prst="roundRect">
            <a:avLst/>
          </a:prstGeom>
          <a:solidFill>
            <a:srgbClr val="FF93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>
                <a:solidFill>
                  <a:schemeClr val="tx1"/>
                </a:solidFill>
              </a:rPr>
              <a:t>Finalize MSI Manual</a:t>
            </a:r>
          </a:p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>
                <a:solidFill>
                  <a:schemeClr val="tx1"/>
                </a:solidFill>
              </a:rPr>
              <a:t>Finalize MSI Resolution</a:t>
            </a:r>
          </a:p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>
                <a:solidFill>
                  <a:schemeClr val="tx1"/>
                </a:solidFill>
              </a:rPr>
              <a:t>Finalize WWNWS Resolution</a:t>
            </a:r>
            <a:endParaRPr lang="en-US" sz="2000" kern="1200" dirty="0">
              <a:solidFill>
                <a:schemeClr val="tx1"/>
              </a:solidFill>
            </a:endParaRP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CB47127D-F9F9-8BB0-85D5-FEAE039ED878}"/>
              </a:ext>
            </a:extLst>
          </p:cNvPr>
          <p:cNvSpPr/>
          <p:nvPr/>
        </p:nvSpPr>
        <p:spPr>
          <a:xfrm>
            <a:off x="2785987" y="2650215"/>
            <a:ext cx="2800396" cy="121258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kern="1200" dirty="0">
                <a:solidFill>
                  <a:schemeClr val="tx1"/>
                </a:solidFill>
              </a:rPr>
              <a:t>Daft NAVTEX Manual</a:t>
            </a:r>
          </a:p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>
                <a:solidFill>
                  <a:schemeClr val="tx1"/>
                </a:solidFill>
              </a:rPr>
              <a:t>Draft EGC Manual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745C1F0E-B09A-EA1C-0F49-6A937D46ED04}"/>
              </a:ext>
            </a:extLst>
          </p:cNvPr>
          <p:cNvSpPr/>
          <p:nvPr/>
        </p:nvSpPr>
        <p:spPr>
          <a:xfrm>
            <a:off x="4928472" y="4938765"/>
            <a:ext cx="2898172" cy="734009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/>
            <a:r>
              <a:rPr lang="en-US" sz="2000" dirty="0">
                <a:solidFill>
                  <a:schemeClr val="bg1"/>
                </a:solidFill>
              </a:rPr>
              <a:t>Finalize NAVTEX Manual</a:t>
            </a:r>
          </a:p>
          <a:p>
            <a:pPr lvl="0" algn="l"/>
            <a:r>
              <a:rPr lang="en-US" sz="2000" dirty="0">
                <a:solidFill>
                  <a:schemeClr val="bg1"/>
                </a:solidFill>
              </a:rPr>
              <a:t>Finalize EGC Manual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37FDA859-44D4-7FC4-D2CB-AA583C5D7D92}"/>
              </a:ext>
            </a:extLst>
          </p:cNvPr>
          <p:cNvSpPr/>
          <p:nvPr/>
        </p:nvSpPr>
        <p:spPr>
          <a:xfrm>
            <a:off x="7126641" y="2647635"/>
            <a:ext cx="2492636" cy="966850"/>
          </a:xfrm>
          <a:prstGeom prst="roundRect">
            <a:avLst/>
          </a:prstGeom>
          <a:solidFill>
            <a:srgbClr val="FF25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kern="1200" dirty="0"/>
              <a:t>Submit to NCSR14</a:t>
            </a:r>
          </a:p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kern="1200" dirty="0"/>
              <a:t>Submit to MSC115</a:t>
            </a: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E399F43-F745-407A-DDD2-B393CA06A64D}"/>
              </a:ext>
            </a:extLst>
          </p:cNvPr>
          <p:cNvSpPr/>
          <p:nvPr/>
        </p:nvSpPr>
        <p:spPr>
          <a:xfrm>
            <a:off x="9193078" y="4951680"/>
            <a:ext cx="2492636" cy="734009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Enter into force </a:t>
            </a:r>
            <a:br>
              <a:rPr lang="en-US" sz="2000" kern="1200" dirty="0"/>
            </a:br>
            <a:r>
              <a:rPr lang="en-US" sz="2000" kern="1200" dirty="0"/>
              <a:t>1 January 2028</a:t>
            </a:r>
          </a:p>
        </p:txBody>
      </p:sp>
      <p:sp>
        <p:nvSpPr>
          <p:cNvPr id="27" name="Footer Placeholder 5">
            <a:extLst>
              <a:ext uri="{FF2B5EF4-FFF2-40B4-BE49-F238E27FC236}">
                <a16:creationId xmlns:a16="http://schemas.microsoft.com/office/drawing/2014/main" id="{9A912DA3-C9AA-4BDA-831C-76696E8D5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2917789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cap="all" dirty="0">
                <a:latin typeface="Arial Black" panose="020B0A04020102020204" pitchFamily="34" charset="0"/>
              </a:rPr>
              <a:t>Document review Schedule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75A91D7-B617-D405-B462-745D471FCE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8799665"/>
              </p:ext>
            </p:extLst>
          </p:nvPr>
        </p:nvGraphicFramePr>
        <p:xfrm>
          <a:off x="2032000" y="99863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D8F2EB7F-7071-417B-9B42-B3CBEFF78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pic>
        <p:nvPicPr>
          <p:cNvPr id="1026" name="Picture 2" descr="Green Checkmark Vector Illustration Stock Illustration - Download Image Now  - Check Mark, Green Color, Icon Symbol">
            <a:extLst>
              <a:ext uri="{FF2B5EF4-FFF2-40B4-BE49-F238E27FC236}">
                <a16:creationId xmlns:a16="http://schemas.microsoft.com/office/drawing/2014/main" id="{AEB4F9EB-296E-4396-BB69-1D09B4AE6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2702" y="440694"/>
            <a:ext cx="2018643" cy="2018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7082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cap="all" dirty="0">
                <a:latin typeface="Arial Black" panose="020B0A04020102020204" pitchFamily="34" charset="0"/>
              </a:rPr>
              <a:t>Document review Schedule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75A91D7-B617-D405-B462-745D471FCE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1427112"/>
              </p:ext>
            </p:extLst>
          </p:nvPr>
        </p:nvGraphicFramePr>
        <p:xfrm>
          <a:off x="2031999" y="996696"/>
          <a:ext cx="8894305" cy="55516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E6CFF16B-6973-4ABF-973C-BD91A5BDD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657400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61992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cap="all" dirty="0">
                <a:latin typeface="Arial Black" panose="020B0A04020102020204" pitchFamily="34" charset="0"/>
              </a:rPr>
              <a:t>Document review Schedule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75A91D7-B617-D405-B462-745D471FCE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7010237"/>
              </p:ext>
            </p:extLst>
          </p:nvPr>
        </p:nvGraphicFramePr>
        <p:xfrm>
          <a:off x="2032000" y="99669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75655200-D2BC-45DC-BF44-BB0F79E68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2243367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35A2A04-E13C-5581-D099-002B7A492FDC}"/>
              </a:ext>
            </a:extLst>
          </p:cNvPr>
          <p:cNvCxnSpPr/>
          <p:nvPr/>
        </p:nvCxnSpPr>
        <p:spPr>
          <a:xfrm flipH="1">
            <a:off x="10418181" y="2068645"/>
            <a:ext cx="1" cy="3009641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2FF7A04-BAA2-1E73-95AB-5E6012413655}"/>
              </a:ext>
            </a:extLst>
          </p:cNvPr>
          <p:cNvCxnSpPr>
            <a:cxnSpLocks/>
          </p:cNvCxnSpPr>
          <p:nvPr/>
        </p:nvCxnSpPr>
        <p:spPr>
          <a:xfrm>
            <a:off x="8363775" y="1776142"/>
            <a:ext cx="0" cy="1708433"/>
          </a:xfrm>
          <a:prstGeom prst="line">
            <a:avLst/>
          </a:prstGeom>
          <a:ln w="63500">
            <a:solidFill>
              <a:srgbClr val="FF2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0841230-4BE6-D7D1-9373-5623C234F045}"/>
              </a:ext>
            </a:extLst>
          </p:cNvPr>
          <p:cNvCxnSpPr/>
          <p:nvPr/>
        </p:nvCxnSpPr>
        <p:spPr>
          <a:xfrm flipH="1">
            <a:off x="6313716" y="2055730"/>
            <a:ext cx="1" cy="3009641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9252B99-4153-1DD2-4A54-551160DC9D86}"/>
              </a:ext>
            </a:extLst>
          </p:cNvPr>
          <p:cNvCxnSpPr>
            <a:cxnSpLocks/>
          </p:cNvCxnSpPr>
          <p:nvPr/>
        </p:nvCxnSpPr>
        <p:spPr>
          <a:xfrm>
            <a:off x="4197318" y="1778722"/>
            <a:ext cx="0" cy="1708433"/>
          </a:xfrm>
          <a:prstGeom prst="line">
            <a:avLst/>
          </a:prstGeom>
          <a:ln w="635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AC05D56-8B8E-0132-1F21-C996475E2EBC}"/>
              </a:ext>
            </a:extLst>
          </p:cNvPr>
          <p:cNvCxnSpPr>
            <a:stCxn id="21" idx="2"/>
          </p:cNvCxnSpPr>
          <p:nvPr/>
        </p:nvCxnSpPr>
        <p:spPr>
          <a:xfrm flipH="1">
            <a:off x="2162757" y="2042812"/>
            <a:ext cx="1" cy="3009641"/>
          </a:xfrm>
          <a:prstGeom prst="line">
            <a:avLst/>
          </a:prstGeom>
          <a:ln w="63500">
            <a:solidFill>
              <a:srgbClr val="FF9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cap="all" dirty="0">
                <a:latin typeface="Arial Black" panose="020B0A04020102020204" pitchFamily="34" charset="0"/>
              </a:rPr>
              <a:t>Document review Schedule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C1F08C03-51FB-64A1-3849-21E6AAE19ECE}"/>
              </a:ext>
            </a:extLst>
          </p:cNvPr>
          <p:cNvSpPr/>
          <p:nvPr/>
        </p:nvSpPr>
        <p:spPr>
          <a:xfrm>
            <a:off x="1210356" y="1422880"/>
            <a:ext cx="1904803" cy="619932"/>
          </a:xfrm>
          <a:prstGeom prst="roundRect">
            <a:avLst/>
          </a:prstGeom>
          <a:solidFill>
            <a:srgbClr val="FF93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2024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F35C2166-0D80-39C8-E49B-DADD9FDB1523}"/>
              </a:ext>
            </a:extLst>
          </p:cNvPr>
          <p:cNvSpPr/>
          <p:nvPr/>
        </p:nvSpPr>
        <p:spPr>
          <a:xfrm>
            <a:off x="3276239" y="1422880"/>
            <a:ext cx="1904803" cy="6199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2025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B22FF39E-45DA-7755-7F1D-BD838937DFA0}"/>
              </a:ext>
            </a:extLst>
          </p:cNvPr>
          <p:cNvSpPr/>
          <p:nvPr/>
        </p:nvSpPr>
        <p:spPr>
          <a:xfrm>
            <a:off x="5342122" y="1422880"/>
            <a:ext cx="1904803" cy="61993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2026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45347CF4-9A92-9530-5C39-F88D04F359EA}"/>
              </a:ext>
            </a:extLst>
          </p:cNvPr>
          <p:cNvSpPr/>
          <p:nvPr/>
        </p:nvSpPr>
        <p:spPr>
          <a:xfrm>
            <a:off x="7408005" y="1422880"/>
            <a:ext cx="1904803" cy="619932"/>
          </a:xfrm>
          <a:prstGeom prst="roundRect">
            <a:avLst/>
          </a:prstGeom>
          <a:solidFill>
            <a:srgbClr val="FF26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2027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9DCDFC63-35A2-E30E-AB6E-86CCD0121F72}"/>
              </a:ext>
            </a:extLst>
          </p:cNvPr>
          <p:cNvSpPr/>
          <p:nvPr/>
        </p:nvSpPr>
        <p:spPr>
          <a:xfrm>
            <a:off x="9473886" y="1422880"/>
            <a:ext cx="1904803" cy="61993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2028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2CDA3752-4B85-ADCB-E7AE-7BA238FB8DF2}"/>
              </a:ext>
            </a:extLst>
          </p:cNvPr>
          <p:cNvSpPr/>
          <p:nvPr/>
        </p:nvSpPr>
        <p:spPr>
          <a:xfrm>
            <a:off x="511351" y="4845214"/>
            <a:ext cx="3302812" cy="1396247"/>
          </a:xfrm>
          <a:prstGeom prst="roundRect">
            <a:avLst/>
          </a:prstGeom>
          <a:solidFill>
            <a:srgbClr val="FF93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>
                <a:solidFill>
                  <a:schemeClr val="tx1"/>
                </a:solidFill>
              </a:rPr>
              <a:t>Finalize MSI Manual</a:t>
            </a:r>
          </a:p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>
                <a:solidFill>
                  <a:schemeClr val="tx1"/>
                </a:solidFill>
              </a:rPr>
              <a:t>Finalize MSI Resolution</a:t>
            </a:r>
          </a:p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>
                <a:solidFill>
                  <a:schemeClr val="tx1"/>
                </a:solidFill>
              </a:rPr>
              <a:t>Finalize WWNWS Resolution</a:t>
            </a:r>
            <a:endParaRPr lang="en-US" sz="2000" kern="1200" dirty="0">
              <a:solidFill>
                <a:schemeClr val="tx1"/>
              </a:solidFill>
            </a:endParaRP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CB47127D-F9F9-8BB0-85D5-FEAE039ED878}"/>
              </a:ext>
            </a:extLst>
          </p:cNvPr>
          <p:cNvSpPr/>
          <p:nvPr/>
        </p:nvSpPr>
        <p:spPr>
          <a:xfrm>
            <a:off x="2785987" y="2650215"/>
            <a:ext cx="2800396" cy="121258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kern="1200" dirty="0">
                <a:solidFill>
                  <a:schemeClr val="tx1"/>
                </a:solidFill>
              </a:rPr>
              <a:t>Daft NAVTEX Manual</a:t>
            </a:r>
          </a:p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>
                <a:solidFill>
                  <a:schemeClr val="tx1"/>
                </a:solidFill>
              </a:rPr>
              <a:t>Draft EGC Manual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745C1F0E-B09A-EA1C-0F49-6A937D46ED04}"/>
              </a:ext>
            </a:extLst>
          </p:cNvPr>
          <p:cNvSpPr/>
          <p:nvPr/>
        </p:nvSpPr>
        <p:spPr>
          <a:xfrm>
            <a:off x="4928472" y="4938765"/>
            <a:ext cx="2898172" cy="734009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/>
            <a:r>
              <a:rPr lang="en-US" sz="2000" dirty="0">
                <a:solidFill>
                  <a:schemeClr val="bg1"/>
                </a:solidFill>
              </a:rPr>
              <a:t>Finalize NAVTEX Manual</a:t>
            </a:r>
          </a:p>
          <a:p>
            <a:pPr lvl="0" algn="l"/>
            <a:r>
              <a:rPr lang="en-US" sz="2000" dirty="0">
                <a:solidFill>
                  <a:schemeClr val="bg1"/>
                </a:solidFill>
              </a:rPr>
              <a:t>Finalize EGC Manual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37FDA859-44D4-7FC4-D2CB-AA583C5D7D92}"/>
              </a:ext>
            </a:extLst>
          </p:cNvPr>
          <p:cNvSpPr/>
          <p:nvPr/>
        </p:nvSpPr>
        <p:spPr>
          <a:xfrm>
            <a:off x="7126641" y="2647635"/>
            <a:ext cx="2492636" cy="966850"/>
          </a:xfrm>
          <a:prstGeom prst="roundRect">
            <a:avLst/>
          </a:prstGeom>
          <a:solidFill>
            <a:srgbClr val="FF25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kern="1200" dirty="0"/>
              <a:t>Submit to NCSR14</a:t>
            </a:r>
          </a:p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kern="1200" dirty="0"/>
              <a:t>Submit to MSC115</a:t>
            </a: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E399F43-F745-407A-DDD2-B393CA06A64D}"/>
              </a:ext>
            </a:extLst>
          </p:cNvPr>
          <p:cNvSpPr/>
          <p:nvPr/>
        </p:nvSpPr>
        <p:spPr>
          <a:xfrm>
            <a:off x="9193078" y="4951680"/>
            <a:ext cx="2492636" cy="734009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Enter into force </a:t>
            </a:r>
            <a:br>
              <a:rPr lang="en-US" sz="2000" kern="1200" dirty="0"/>
            </a:br>
            <a:r>
              <a:rPr lang="en-US" sz="2000" kern="1200" dirty="0"/>
              <a:t>1 January 2028</a:t>
            </a:r>
          </a:p>
        </p:txBody>
      </p:sp>
      <p:sp>
        <p:nvSpPr>
          <p:cNvPr id="27" name="Footer Placeholder 5">
            <a:extLst>
              <a:ext uri="{FF2B5EF4-FFF2-40B4-BE49-F238E27FC236}">
                <a16:creationId xmlns:a16="http://schemas.microsoft.com/office/drawing/2014/main" id="{9A912DA3-C9AA-4BDA-831C-76696E8D5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681540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 err="1">
                <a:latin typeface="Arial Black" panose="020B0A04020102020204" pitchFamily="34" charset="0"/>
              </a:rPr>
              <a:t>Requested</a:t>
            </a:r>
            <a:r>
              <a:rPr lang="fr-FR" sz="2400" cap="all" dirty="0">
                <a:latin typeface="Arial Black" panose="020B0A04020102020204" pitchFamily="34" charset="0"/>
              </a:rPr>
              <a:t> action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5222" y="1218489"/>
            <a:ext cx="10920104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600"/>
              </a:spcAft>
              <a:buFontTx/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Approve the 2024-2027 WWNWS Document Review schedule</a:t>
            </a:r>
            <a:endParaRPr lang="en-US" sz="2000" dirty="0"/>
          </a:p>
          <a:p>
            <a:pPr lvl="1"/>
            <a:endParaRPr lang="en-US" sz="2800" dirty="0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3BE2F84B-09B2-44D8-B818-403E62E58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4281682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599</Words>
  <Application>Microsoft Office PowerPoint</Application>
  <PresentationFormat>Widescreen</PresentationFormat>
  <Paragraphs>92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Office Theme</vt:lpstr>
      <vt:lpstr>WWNWS Document Review Schedule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International Hydrographic Bureau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Isabelle Belmonte</dc:creator>
  <cp:lastModifiedBy>Janus Christopher -Chris- G Mr NGA-SFH USA CIV</cp:lastModifiedBy>
  <cp:revision>35</cp:revision>
  <dcterms:created xsi:type="dcterms:W3CDTF">2019-06-25T12:28:44Z</dcterms:created>
  <dcterms:modified xsi:type="dcterms:W3CDTF">2024-08-13T19:20:27Z</dcterms:modified>
</cp:coreProperties>
</file>