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Harper" userId="01bb6191-b7d6-4760-9877-17fc24d32e26" providerId="ADAL" clId="{6C2870A6-9DFD-4C9A-B8DE-23D588727021}"/>
    <pc:docChg chg="custSel modSld">
      <pc:chgData name="Samuel Harper" userId="01bb6191-b7d6-4760-9877-17fc24d32e26" providerId="ADAL" clId="{6C2870A6-9DFD-4C9A-B8DE-23D588727021}" dt="2024-05-02T09:56:37.425" v="16" actId="20577"/>
      <pc:docMkLst>
        <pc:docMk/>
      </pc:docMkLst>
      <pc:sldChg chg="modSp mod">
        <pc:chgData name="Samuel Harper" userId="01bb6191-b7d6-4760-9877-17fc24d32e26" providerId="ADAL" clId="{6C2870A6-9DFD-4C9A-B8DE-23D588727021}" dt="2024-05-02T09:56:37.425" v="16" actId="20577"/>
        <pc:sldMkLst>
          <pc:docMk/>
          <pc:sldMk cId="617925195" sldId="256"/>
        </pc:sldMkLst>
        <pc:spChg chg="mod">
          <ac:chgData name="Samuel Harper" userId="01bb6191-b7d6-4760-9877-17fc24d32e26" providerId="ADAL" clId="{6C2870A6-9DFD-4C9A-B8DE-23D588727021}" dt="2024-05-02T09:56:37.425" v="16" actId="20577"/>
          <ac:spMkLst>
            <pc:docMk/>
            <pc:sldMk cId="617925195" sldId="256"/>
            <ac:spMk id="9" creationId="{00000000-0000-0000-0000-000000000000}"/>
          </ac:spMkLst>
        </pc:spChg>
      </pc:sldChg>
      <pc:sldChg chg="modSp mod">
        <pc:chgData name="Samuel Harper" userId="01bb6191-b7d6-4760-9877-17fc24d32e26" providerId="ADAL" clId="{6C2870A6-9DFD-4C9A-B8DE-23D588727021}" dt="2024-05-02T09:56:30.091" v="9" actId="20577"/>
        <pc:sldMkLst>
          <pc:docMk/>
          <pc:sldMk cId="2386643839" sldId="257"/>
        </pc:sldMkLst>
        <pc:spChg chg="mod">
          <ac:chgData name="Samuel Harper" userId="01bb6191-b7d6-4760-9877-17fc24d32e26" providerId="ADAL" clId="{6C2870A6-9DFD-4C9A-B8DE-23D588727021}" dt="2024-05-02T09:56:30.091" v="9" actId="20577"/>
          <ac:spMkLst>
            <pc:docMk/>
            <pc:sldMk cId="2386643839" sldId="25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SLIDE TITLE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Text/Bullets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Samuel Harper</cp:lastModifiedBy>
  <cp:revision>12</cp:revision>
  <dcterms:created xsi:type="dcterms:W3CDTF">2019-06-25T12:28:44Z</dcterms:created>
  <dcterms:modified xsi:type="dcterms:W3CDTF">2024-05-02T09:56:40Z</dcterms:modified>
</cp:coreProperties>
</file>