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0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8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ho.int/en/s-100-implementation-strateg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7882" y="1617365"/>
            <a:ext cx="977608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of the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Hydrographic Services and Standards Committee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of the … / Proposal by the …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</a:t>
            </a:r>
            <a:r>
              <a:rPr lang="en-US" sz="3100" b="1" dirty="0" err="1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x.x</a:t>
            </a:r>
            <a:endParaRPr lang="en-US" sz="3100" b="1" dirty="0" smtClean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2578102" y="6177795"/>
            <a:ext cx="6135647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HSSC-13, VTC Event, 3 – 7 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PRINCIPAL ACTIVITIES AND ACHIEVEMENTS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079028" y="1036798"/>
            <a:ext cx="10431653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report on key </a:t>
            </a:r>
            <a:r>
              <a:rPr lang="fr-F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priorities</a:t>
            </a: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</a:t>
            </a: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C-4, as </a:t>
            </a:r>
            <a:r>
              <a:rPr lang="fr-F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</a:t>
            </a: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fr-F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as:</a:t>
            </a:r>
          </a:p>
          <a:p>
            <a:pPr marL="800100" lvl="1" indent="-342900" algn="just">
              <a:lnSpc>
                <a:spcPct val="115000"/>
              </a:lnSpc>
              <a:buFontTx/>
              <a:buChar char="-"/>
            </a:pPr>
            <a:r>
              <a:rPr lang="fr-F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Future of the </a:t>
            </a:r>
            <a:r>
              <a:rPr lang="fr-F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Nautical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C4/10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refers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Synoptic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report on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various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options offered to HOs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future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of S-101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ENCs in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conjunction with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S-57 maintenance/production (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C4/11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refers)</a:t>
            </a:r>
            <a:endParaRPr lang="fr-FR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lnSpc>
                <a:spcPct val="115000"/>
              </a:lnSpc>
              <a:buFont typeface="+mj-lt"/>
              <a:buAutoNum type="alphaLcPeriod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lphaLcPeriod"/>
            </a:pPr>
            <a:endParaRPr lang="fr-FR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 or outstanding issues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63247" y="1083539"/>
            <a:ext cx="9471704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Proposals for business </a:t>
            </a:r>
            <a:r>
              <a:rPr lang="en-GB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continuity, impact of the pandemic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office bearers…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 WORK PROGRAMME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items to be included in the WG work plan in support of the 3-year IHO Work Programme 2021-2023.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of items aiming to meet the targets of the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2021-2026 / Procedure proposed for SPIs / ISO 9001 Principles (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C4/37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/40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Proposals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remit of the WGs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and maintain the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Roadmap for the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S-100 Implementation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Decade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C4/18, /20, /21, /22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refer).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ACTIONS REQUESTED FROM HSSC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2578102" y="6177795"/>
            <a:ext cx="6135647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HSSC-13, VTC Event, 3 – 7 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334</TotalTime>
  <Words>201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Naskh Medium</vt:lpstr>
      <vt:lpstr>Arial</vt:lpstr>
      <vt:lpstr>Arial Black</vt:lpstr>
      <vt:lpstr>Calibri</vt:lpstr>
      <vt:lpstr>Calibri Light</vt:lpstr>
      <vt:lpstr>Times New Roman</vt:lpstr>
      <vt:lpstr>Master_IHO_New_Logo</vt:lpstr>
      <vt:lpstr>PowerPoint Presentation</vt:lpstr>
      <vt:lpstr>PRINCIPAL ACTIVITIES AND ACHIEVEMENTS</vt:lpstr>
      <vt:lpstr>Problems or outstanding issues</vt:lpstr>
      <vt:lpstr>Future WORK PROGRAMME</vt:lpstr>
      <vt:lpstr>ACTIONS REQUESTED FROM HSSC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YG</cp:lastModifiedBy>
  <cp:revision>46</cp:revision>
  <dcterms:created xsi:type="dcterms:W3CDTF">2019-06-26T12:25:46Z</dcterms:created>
  <dcterms:modified xsi:type="dcterms:W3CDTF">2021-03-09T07:13:34Z</dcterms:modified>
</cp:coreProperties>
</file>