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7" r:id="rId3"/>
    <p:sldId id="376" r:id="rId4"/>
    <p:sldId id="375" r:id="rId5"/>
    <p:sldId id="379" r:id="rId6"/>
    <p:sldId id="378" r:id="rId7"/>
    <p:sldId id="380" r:id="rId8"/>
    <p:sldId id="372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 BAEK" initials="Yong" lastIdx="1" clrIdx="0">
    <p:extLst>
      <p:ext uri="{19B8F6BF-5375-455C-9EA6-DF929625EA0E}">
        <p15:presenceInfo xmlns:p15="http://schemas.microsoft.com/office/powerpoint/2012/main" userId="4bf6d9751898da87" providerId="Windows Live"/>
      </p:ext>
    </p:extLst>
  </p:cmAuthor>
  <p:cmAuthor id="2" name="Izzy Kim" initials="I" lastIdx="8" clrIdx="1">
    <p:extLst>
      <p:ext uri="{19B8F6BF-5375-455C-9EA6-DF929625EA0E}">
        <p15:presenceInfo xmlns:p15="http://schemas.microsoft.com/office/powerpoint/2012/main" userId="Izzy K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0" y="2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936" y="1069662"/>
            <a:ext cx="10515600" cy="510019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79132" y="0"/>
            <a:ext cx="10312867" cy="883167"/>
          </a:xfrm>
        </p:spPr>
        <p:txBody>
          <a:bodyPr>
            <a:normAutofit/>
          </a:bodyPr>
          <a:lstStyle>
            <a:lvl1pPr>
              <a:defRPr sz="2400" cap="all" baseline="0">
                <a:latin typeface="Arial Black" panose="020B0A040201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1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4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3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DD24-6168-4C6E-B4D2-E6B466BDF756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2330" y="1950997"/>
            <a:ext cx="97760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rPr>
              <a:t>NIPWG S-128 VTC (2023)</a:t>
            </a:r>
          </a:p>
          <a:p>
            <a:pPr algn="ctr"/>
            <a:br>
              <a:rPr 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br>
              <a:rPr 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en-US" altLang="ko-KR" sz="28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rPr>
              <a:t>S-128 Ed 1.1.0 Release Plan</a:t>
            </a:r>
            <a:br>
              <a:rPr lang="en-US" sz="28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rPr>
            </a:br>
            <a:br>
              <a:rPr 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rPr>
            </a:br>
            <a:endParaRPr lang="en-US" sz="3100" b="1" dirty="0">
              <a:solidFill>
                <a:srgbClr val="00A9A9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990089" y="6321230"/>
            <a:ext cx="5732235" cy="5016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NIPWG S-128 VTC 01 (18 </a:t>
            </a:r>
            <a:r>
              <a:rPr lang="en-US" altLang="ko-KR" dirty="0"/>
              <a:t>October</a:t>
            </a:r>
            <a:r>
              <a:rPr lang="en-US" dirty="0"/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391458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845F77C-9417-4E26-9D06-6D72FF16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36" y="1121032"/>
            <a:ext cx="10515600" cy="5564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600" dirty="0"/>
              <a:t>NIPWG8 Minutes and Action Items (related to S-128 VTC)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400" dirty="0"/>
          </a:p>
          <a:p>
            <a:pPr lvl="1">
              <a:lnSpc>
                <a:spcPct val="100000"/>
              </a:lnSpc>
            </a:pPr>
            <a:r>
              <a:rPr lang="en-US" altLang="ko-KR" sz="2200" b="1" dirty="0"/>
              <a:t>(Action Item 23)</a:t>
            </a:r>
            <a:r>
              <a:rPr lang="en-US" altLang="ko-KR" sz="2200" dirty="0"/>
              <a:t> Product Type attribute; check PS 1.1.0 for the inclusion of traditional paper products (List of Light, SDs etc.) and other different use cases</a:t>
            </a:r>
          </a:p>
          <a:p>
            <a:pPr lvl="1">
              <a:lnSpc>
                <a:spcPct val="100000"/>
              </a:lnSpc>
            </a:pPr>
            <a:endParaRPr lang="en-US" altLang="ko-KR" sz="400" dirty="0"/>
          </a:p>
          <a:p>
            <a:pPr lvl="1">
              <a:lnSpc>
                <a:spcPct val="100000"/>
              </a:lnSpc>
            </a:pPr>
            <a:r>
              <a:rPr lang="en-US" altLang="ko-KR" sz="2200" b="1" dirty="0"/>
              <a:t>(Action Item 24)</a:t>
            </a:r>
            <a:r>
              <a:rPr lang="en-US" altLang="ko-KR" sz="2200" dirty="0"/>
              <a:t> DCEG guidance for the different uses to be reviewed in preparation of PS 1.1.0. S-128PT. Mid-October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endParaRPr lang="en-US" altLang="ko-KR" sz="400" dirty="0"/>
          </a:p>
          <a:p>
            <a:pPr lvl="1">
              <a:lnSpc>
                <a:spcPct val="100000"/>
              </a:lnSpc>
            </a:pPr>
            <a:r>
              <a:rPr lang="en-US" altLang="ko-KR" sz="2200" b="1" dirty="0"/>
              <a:t>(Action Item 25)</a:t>
            </a:r>
            <a:r>
              <a:rPr lang="en-US" altLang="ko-KR" sz="2200" dirty="0"/>
              <a:t> NIPWG is invited to provide comments on product type when PS is open for review. All. November 2023</a:t>
            </a:r>
            <a:r>
              <a:rPr lang="en-US" altLang="ko-KR" sz="1600" dirty="0"/>
              <a:t> </a:t>
            </a:r>
            <a:r>
              <a:rPr lang="en-US" altLang="ko-KR" sz="1600" b="1" dirty="0">
                <a:solidFill>
                  <a:srgbClr val="FF0000"/>
                </a:solidFill>
              </a:rPr>
              <a:t>(Including catalogue.xml updates)</a:t>
            </a:r>
            <a:endParaRPr lang="en-US" altLang="ko-KR" sz="2200" dirty="0"/>
          </a:p>
          <a:p>
            <a:pPr lvl="1">
              <a:lnSpc>
                <a:spcPct val="100000"/>
              </a:lnSpc>
            </a:pPr>
            <a:endParaRPr lang="en-US" altLang="ko-KR" sz="400" b="1" dirty="0"/>
          </a:p>
          <a:p>
            <a:pPr lvl="1">
              <a:lnSpc>
                <a:spcPct val="100000"/>
              </a:lnSpc>
            </a:pPr>
            <a:r>
              <a:rPr lang="en-US" altLang="ko-KR" sz="2200" b="1" dirty="0"/>
              <a:t>(Action Item 26)</a:t>
            </a:r>
            <a:r>
              <a:rPr lang="en-US" altLang="ko-KR" sz="2200" dirty="0"/>
              <a:t> NIPWG invited to test S-128 1.1.0 when ready for review and to provide feedback to S-128 PT. All. November 2023</a:t>
            </a:r>
            <a:endParaRPr lang="ko-KR" altLang="en-US" sz="220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C8BADA6-3B41-47C9-9FB7-0D202C0E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items to be discussed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12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845F77C-9417-4E26-9D06-6D72FF16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36" y="1121032"/>
            <a:ext cx="10597732" cy="5564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600" dirty="0"/>
              <a:t>NIPWG8 Minutes and Action Items (related to S-128 VTC)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400" dirty="0"/>
          </a:p>
          <a:p>
            <a:pPr lvl="1">
              <a:lnSpc>
                <a:spcPct val="100000"/>
              </a:lnSpc>
            </a:pPr>
            <a:r>
              <a:rPr lang="en-US" altLang="ko-KR" sz="2200" b="1" dirty="0"/>
              <a:t>(Action Item 27)</a:t>
            </a:r>
            <a:r>
              <a:rPr lang="en-US" altLang="ko-KR" sz="2200" dirty="0"/>
              <a:t> Dedicated S-128 VTC to be held monthly. Strict focus on finalizing PS development. All. 3rd week October.</a:t>
            </a:r>
          </a:p>
          <a:p>
            <a:pPr lvl="1">
              <a:lnSpc>
                <a:spcPct val="100000"/>
              </a:lnSpc>
            </a:pPr>
            <a:endParaRPr lang="en-US" altLang="ko-KR" sz="400" dirty="0"/>
          </a:p>
          <a:p>
            <a:pPr lvl="1">
              <a:lnSpc>
                <a:spcPct val="100000"/>
              </a:lnSpc>
            </a:pPr>
            <a:r>
              <a:rPr lang="en-US" altLang="ko-KR" sz="2200" b="1" dirty="0"/>
              <a:t>(Action item 30) </a:t>
            </a:r>
            <a:r>
              <a:rPr lang="en-US" altLang="ko-KR" sz="2200" dirty="0"/>
              <a:t>Consider and feedback to NIPWG if a simple portrayal catalogue will delay draft of PS 1.1.0. S-128PT. 15th Sept 2023 </a:t>
            </a:r>
            <a:r>
              <a:rPr lang="en-US" altLang="ko-KR" sz="1600" b="1" dirty="0">
                <a:solidFill>
                  <a:srgbClr val="FF0000"/>
                </a:solidFill>
              </a:rPr>
              <a:t>(Draft PC created)</a:t>
            </a:r>
            <a:endParaRPr lang="en-US" altLang="ko-KR" sz="1600" dirty="0"/>
          </a:p>
          <a:p>
            <a:pPr lvl="1">
              <a:lnSpc>
                <a:spcPct val="100000"/>
              </a:lnSpc>
            </a:pPr>
            <a:endParaRPr lang="en-US" altLang="ko-KR" sz="400" dirty="0"/>
          </a:p>
          <a:p>
            <a:pPr lvl="1">
              <a:lnSpc>
                <a:spcPct val="100000"/>
              </a:lnSpc>
            </a:pPr>
            <a:r>
              <a:rPr lang="en-US" altLang="ko-KR" sz="2200" b="1" dirty="0"/>
              <a:t>(Action Item 32)</a:t>
            </a:r>
            <a:r>
              <a:rPr lang="en-US" altLang="ko-KR" sz="2200" dirty="0"/>
              <a:t> Review S-128 and find any gaps between Data model and registry.</a:t>
            </a:r>
            <a:r>
              <a:rPr lang="en-US" altLang="ko-KR" sz="1600" dirty="0"/>
              <a:t> </a:t>
            </a:r>
            <a:r>
              <a:rPr lang="en-US" altLang="ko-KR" sz="1600" b="1" dirty="0">
                <a:solidFill>
                  <a:srgbClr val="FF0000"/>
                </a:solidFill>
              </a:rPr>
              <a:t>(S-128 FC and GML data updated)</a:t>
            </a:r>
            <a:endParaRPr lang="en-US" altLang="ko-KR" sz="1600" dirty="0"/>
          </a:p>
          <a:p>
            <a:pPr lvl="1">
              <a:lnSpc>
                <a:spcPct val="100000"/>
              </a:lnSpc>
            </a:pPr>
            <a:endParaRPr lang="ko-KR" altLang="en-US" sz="220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C8BADA6-3B41-47C9-9FB7-0D202C0E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items to be discussed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966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C8BADA6-3B41-47C9-9FB7-0D202C0E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S-128 Ed 1.1.0 Release preparation</a:t>
            </a:r>
            <a:endParaRPr lang="ko-KR" altLang="en-US" dirty="0"/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616FA618-1BF2-4250-A9BA-619CF15BBFF2}"/>
              </a:ext>
            </a:extLst>
          </p:cNvPr>
          <p:cNvSpPr txBox="1">
            <a:spLocks/>
          </p:cNvSpPr>
          <p:nvPr/>
        </p:nvSpPr>
        <p:spPr>
          <a:xfrm>
            <a:off x="1068936" y="1121032"/>
            <a:ext cx="10515600" cy="555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Action Item 23 : Use case scenario of product Type </a:t>
            </a:r>
          </a:p>
          <a:p>
            <a:pPr lvl="1">
              <a:lnSpc>
                <a:spcPct val="100000"/>
              </a:lnSpc>
            </a:pPr>
            <a:endParaRPr lang="en-US" altLang="ko-KR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D083858-A0EF-40E2-A135-D825D170C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73902"/>
              </p:ext>
            </p:extLst>
          </p:nvPr>
        </p:nvGraphicFramePr>
        <p:xfrm>
          <a:off x="1056503" y="1731509"/>
          <a:ext cx="11040357" cy="5043143"/>
        </p:xfrm>
        <a:graphic>
          <a:graphicData uri="http://schemas.openxmlformats.org/drawingml/2006/table">
            <a:tbl>
              <a:tblPr/>
              <a:tblGrid>
                <a:gridCol w="1452234">
                  <a:extLst>
                    <a:ext uri="{9D8B030D-6E8A-4147-A177-3AD203B41FA5}">
                      <a16:colId xmlns:a16="http://schemas.microsoft.com/office/drawing/2014/main" val="3094898414"/>
                    </a:ext>
                  </a:extLst>
                </a:gridCol>
                <a:gridCol w="1996041">
                  <a:extLst>
                    <a:ext uri="{9D8B030D-6E8A-4147-A177-3AD203B41FA5}">
                      <a16:colId xmlns:a16="http://schemas.microsoft.com/office/drawing/2014/main" val="1364703414"/>
                    </a:ext>
                  </a:extLst>
                </a:gridCol>
                <a:gridCol w="1996041">
                  <a:extLst>
                    <a:ext uri="{9D8B030D-6E8A-4147-A177-3AD203B41FA5}">
                      <a16:colId xmlns:a16="http://schemas.microsoft.com/office/drawing/2014/main" val="433534939"/>
                    </a:ext>
                  </a:extLst>
                </a:gridCol>
                <a:gridCol w="1996041">
                  <a:extLst>
                    <a:ext uri="{9D8B030D-6E8A-4147-A177-3AD203B41FA5}">
                      <a16:colId xmlns:a16="http://schemas.microsoft.com/office/drawing/2014/main" val="57366088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309842903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S-128 </a:t>
                      </a:r>
                      <a:r>
                        <a:rPr lang="en-US" altLang="ko-KR" sz="1200" b="1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Category</a:t>
                      </a:r>
                      <a:endParaRPr lang="ko-KR" altLang="en-US" sz="1200" b="1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Product </a:t>
                      </a:r>
                      <a:endParaRPr lang="ko-KR" altLang="en-US" sz="1200" b="1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Product Type</a:t>
                      </a:r>
                      <a:endParaRPr lang="ko-KR" altLang="en-US" sz="1200" b="1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087114"/>
                  </a:ext>
                </a:extLst>
              </a:tr>
              <a:tr h="25200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PaperChart</a:t>
                      </a:r>
                      <a:endParaRPr 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Paper chart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1: paper nautical chart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3873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INT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4: INT Chart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39843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Raster navigational chart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3: raster nautical chart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746477"/>
                  </a:ext>
                </a:extLst>
              </a:tr>
              <a:tr h="252000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ElectronicChart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ENC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S-57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2: ENC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12529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S-101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2: ENC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2976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S-102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2: ENC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4248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S-10X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6. S-100 compliant product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949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Digital chart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8: special purpose charts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49124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Special chart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Fishery chart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8: special purpose charts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167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Location chart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8: special purpose charts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4418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Territorial chart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8: special purpose charts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62578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World route chart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8: special purpose charts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389747"/>
                  </a:ext>
                </a:extLst>
              </a:tr>
              <a:tr h="252000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NauticalProduct</a:t>
                      </a:r>
                      <a:endParaRPr 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S-100 compliant product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6: S-100 compliant product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7978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i="0" kern="0" spc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항해서지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List of lights and fog signals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5: nautical publication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6485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Pilot guide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5: nautical publication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5670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Tidal currents table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5: nautical publication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8960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Ocean currents chart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5: nautical publication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0602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Nautical</a:t>
                      </a:r>
                      <a:r>
                        <a:rPr lang="ko-KR" alt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distance table</a:t>
                      </a:r>
                      <a:endParaRPr lang="ko-KR" altLang="en-US" sz="1000" b="0" i="0" kern="0" spc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5: nautical publication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2876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e-Navigation Service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kern="0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9: e-Navigation service</a:t>
                      </a:r>
                    </a:p>
                  </a:txBody>
                  <a:tcPr marL="46733" marR="46733" marT="12920" marB="1292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939719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F612EB26-DA63-4103-A0E9-71A79769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713" y="2805713"/>
            <a:ext cx="3453089" cy="23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C8BADA6-3B41-47C9-9FB7-0D202C0E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S-128 Ed 1.1.0 Release preparation</a:t>
            </a:r>
            <a:endParaRPr lang="ko-KR" altLang="en-US" dirty="0"/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616FA618-1BF2-4250-A9BA-619CF15BBFF2}"/>
              </a:ext>
            </a:extLst>
          </p:cNvPr>
          <p:cNvSpPr txBox="1">
            <a:spLocks/>
          </p:cNvSpPr>
          <p:nvPr/>
        </p:nvSpPr>
        <p:spPr>
          <a:xfrm>
            <a:off x="1068936" y="1121032"/>
            <a:ext cx="10515600" cy="555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Action Item 25 : Support S-100 Ed 5.0.0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INTOGIS</a:t>
            </a:r>
            <a:r>
              <a:rPr lang="ko-KR" altLang="en-US" dirty="0"/>
              <a:t> </a:t>
            </a:r>
            <a:r>
              <a:rPr lang="en-US" altLang="ko-KR" dirty="0"/>
              <a:t>supports</a:t>
            </a:r>
            <a:r>
              <a:rPr lang="ko-KR" altLang="en-US" dirty="0"/>
              <a:t> </a:t>
            </a:r>
            <a:r>
              <a:rPr lang="en-US" altLang="ko-KR" dirty="0"/>
              <a:t>input catalogue.xml based on S-100 Ed 5.0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Users can create S-128 data by loading S-10X data’s catalogue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Supports S-128 GML data download based on S-100 ed 5.0.0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3DD66FC-D3C9-4EEC-8527-FF91903876B6}"/>
              </a:ext>
            </a:extLst>
          </p:cNvPr>
          <p:cNvGrpSpPr/>
          <p:nvPr/>
        </p:nvGrpSpPr>
        <p:grpSpPr>
          <a:xfrm>
            <a:off x="334092" y="3126250"/>
            <a:ext cx="11523816" cy="3600000"/>
            <a:chOff x="564828" y="2767913"/>
            <a:chExt cx="11523816" cy="360000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C0AD723-EA8B-4ACB-9797-D868EFCAA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9444" y="2767913"/>
              <a:ext cx="5619200" cy="360000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4245D3F-9A9B-414D-BF7B-63A74D53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828" y="2767913"/>
              <a:ext cx="5779200" cy="3600000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EE86B7BF-7ED6-4900-A230-0ADF61093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02" y="4830142"/>
            <a:ext cx="2934748" cy="18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C8BADA6-3B41-47C9-9FB7-0D202C0E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S-128 Ed 1.1.0 Release preparation</a:t>
            </a:r>
            <a:endParaRPr lang="ko-KR" altLang="en-US" dirty="0"/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616FA618-1BF2-4250-A9BA-619CF15BBFF2}"/>
              </a:ext>
            </a:extLst>
          </p:cNvPr>
          <p:cNvSpPr txBox="1">
            <a:spLocks/>
          </p:cNvSpPr>
          <p:nvPr/>
        </p:nvSpPr>
        <p:spPr>
          <a:xfrm>
            <a:off x="1068936" y="1121032"/>
            <a:ext cx="10515600" cy="555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Action Item 30 : S-128 portrayal catalogue (draft)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Portrayal catalogue was created based on XSLT format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Validated through KHOA Viewer with S-128 TDS creating by INTOGIS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2D0B4EF-7515-43C2-BF9D-D64345AA1652}"/>
              </a:ext>
            </a:extLst>
          </p:cNvPr>
          <p:cNvGrpSpPr/>
          <p:nvPr/>
        </p:nvGrpSpPr>
        <p:grpSpPr>
          <a:xfrm>
            <a:off x="264112" y="2922438"/>
            <a:ext cx="11125888" cy="3600000"/>
            <a:chOff x="607466" y="3008502"/>
            <a:chExt cx="11125888" cy="360000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2DE03C5-3177-4FBB-B2F8-F944427BE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66" y="3008502"/>
              <a:ext cx="5020829" cy="360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0DC3211-653E-4827-B561-6C4489CF6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906" y="3008502"/>
              <a:ext cx="5782448" cy="360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AA76A29E-EE36-4E2F-93E9-C989BC7F27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7" r="74669" b="22255"/>
          <a:stretch/>
        </p:blipFill>
        <p:spPr>
          <a:xfrm>
            <a:off x="8928013" y="3429000"/>
            <a:ext cx="3101951" cy="24547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64448C17-7C1F-4090-BADE-AD601C82DDE1}"/>
              </a:ext>
            </a:extLst>
          </p:cNvPr>
          <p:cNvSpPr/>
          <p:nvPr/>
        </p:nvSpPr>
        <p:spPr>
          <a:xfrm>
            <a:off x="6965576" y="5265868"/>
            <a:ext cx="1767901" cy="36890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59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C8BADA6-3B41-47C9-9FB7-0D202C0E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S-128 Ed 1.1.0 Release preparation</a:t>
            </a:r>
            <a:endParaRPr lang="ko-KR" altLang="en-US" dirty="0"/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616FA618-1BF2-4250-A9BA-619CF15BBFF2}"/>
              </a:ext>
            </a:extLst>
          </p:cNvPr>
          <p:cNvSpPr txBox="1">
            <a:spLocks/>
          </p:cNvSpPr>
          <p:nvPr/>
        </p:nvSpPr>
        <p:spPr>
          <a:xfrm>
            <a:off x="1068936" y="1121032"/>
            <a:ext cx="10515600" cy="555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Action Item 32 : Find gaps of S-128 regarding model/registry 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Feature catalogue has been updated to support S-100 Ed 5.0.0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Schema information, </a:t>
            </a:r>
            <a:r>
              <a:rPr lang="en-US" altLang="ko-KR" dirty="0" err="1"/>
              <a:t>productID</a:t>
            </a:r>
            <a:r>
              <a:rPr lang="en-US" altLang="ko-KR" dirty="0"/>
              <a:t>, field of application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Coordinate system and reference of S-128 data has been modified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C1C223D-9099-44CF-AFD2-67003FD0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" y="3027401"/>
            <a:ext cx="9049399" cy="36514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11E9353-591C-4349-8CE8-C0562780C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41"/>
          <a:stretch/>
        </p:blipFill>
        <p:spPr>
          <a:xfrm>
            <a:off x="7390768" y="3651606"/>
            <a:ext cx="4191844" cy="26688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48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845F77C-9417-4E26-9D06-6D72FF16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36" y="1121032"/>
            <a:ext cx="10515600" cy="5564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KHOA S-128 team plans to: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Release S-128 Ed 1.1.0 draft (middle of October)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Updated INTOGIS open (based on S-100 Ed 5.0.0)</a:t>
            </a:r>
          </a:p>
          <a:p>
            <a:pPr lvl="1"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The NIPWG members are invited to: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Review S-128 Ed 1.1.0 draft including catalogues, DCEG, and others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Create S-128 data using local S-10X data through INTOGIS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Leave comments about </a:t>
            </a:r>
            <a:r>
              <a:rPr lang="en-US" altLang="ko-KR" dirty="0" err="1"/>
              <a:t>Primar’s</a:t>
            </a:r>
            <a:r>
              <a:rPr lang="en-US" altLang="ko-KR" dirty="0"/>
              <a:t> S-128 feedback (13</a:t>
            </a:r>
            <a:r>
              <a:rPr lang="en-US" altLang="ko-KR" baseline="30000" dirty="0"/>
              <a:t>th</a:t>
            </a:r>
            <a:r>
              <a:rPr lang="en-US" altLang="ko-KR" dirty="0"/>
              <a:t> September)</a:t>
            </a:r>
          </a:p>
          <a:p>
            <a:pPr lvl="1">
              <a:lnSpc>
                <a:spcPct val="100000"/>
              </a:lnSpc>
            </a:pP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C8BADA6-3B41-47C9-9FB7-0D202C0E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 of s-128 </a:t>
            </a:r>
            <a:r>
              <a:rPr lang="en-US" altLang="ko-KR" dirty="0" err="1"/>
              <a:t>vtc</a:t>
            </a:r>
            <a:r>
              <a:rPr lang="en-US" altLang="ko-KR" dirty="0"/>
              <a:t> meeting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19811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IHO_New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IHO_New_Logo" id="{92376390-61D0-4A4A-9DAB-DA9E6EE3EAC4}" vid="{E943696B-60C2-4457-926B-515312E413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Master_IHO_New_Logo</Template>
  <TotalTime>16094</TotalTime>
  <Words>594</Words>
  <Application>Microsoft Office PowerPoint</Application>
  <PresentationFormat>와이드스크린</PresentationFormat>
  <Paragraphs>94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KoPub돋움체 Bold</vt:lpstr>
      <vt:lpstr>Arial</vt:lpstr>
      <vt:lpstr>Arial Black</vt:lpstr>
      <vt:lpstr>Calibri</vt:lpstr>
      <vt:lpstr>Calibri Light</vt:lpstr>
      <vt:lpstr>Times New Roman</vt:lpstr>
      <vt:lpstr>Master_IHO_New_Logo</vt:lpstr>
      <vt:lpstr>PowerPoint 프레젠테이션</vt:lpstr>
      <vt:lpstr>items to be discussed</vt:lpstr>
      <vt:lpstr>items to be discussed</vt:lpstr>
      <vt:lpstr>S-128 Ed 1.1.0 Release preparation</vt:lpstr>
      <vt:lpstr>S-128 Ed 1.1.0 Release preparation</vt:lpstr>
      <vt:lpstr>S-128 Ed 1.1.0 Release preparation</vt:lpstr>
      <vt:lpstr>S-128 Ed 1.1.0 Release preparation</vt:lpstr>
      <vt:lpstr>Conclusion of s-128 vtc meeting</vt:lpstr>
    </vt:vector>
  </TitlesOfParts>
  <Company>International Hydrographic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HyunSoo CHOI</cp:lastModifiedBy>
  <cp:revision>250</cp:revision>
  <cp:lastPrinted>2023-06-15T10:08:42Z</cp:lastPrinted>
  <dcterms:created xsi:type="dcterms:W3CDTF">2019-06-26T12:25:46Z</dcterms:created>
  <dcterms:modified xsi:type="dcterms:W3CDTF">2023-10-18T08:20:08Z</dcterms:modified>
</cp:coreProperties>
</file>