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7" r:id="rId3"/>
    <p:sldId id="381" r:id="rId4"/>
    <p:sldId id="382" r:id="rId5"/>
    <p:sldId id="372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 BAEK" initials="Yong" lastIdx="1" clrIdx="0">
    <p:extLst>
      <p:ext uri="{19B8F6BF-5375-455C-9EA6-DF929625EA0E}">
        <p15:presenceInfo xmlns:p15="http://schemas.microsoft.com/office/powerpoint/2012/main" userId="4bf6d9751898da87" providerId="Windows Live"/>
      </p:ext>
    </p:extLst>
  </p:cmAuthor>
  <p:cmAuthor id="2" name="Izzy Kim" initials="I" lastIdx="8" clrIdx="1">
    <p:extLst>
      <p:ext uri="{19B8F6BF-5375-455C-9EA6-DF929625EA0E}">
        <p15:presenceInfo xmlns:p15="http://schemas.microsoft.com/office/powerpoint/2012/main" userId="Izzy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2" y="5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36" y="1069662"/>
            <a:ext cx="10515600" cy="5100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2330" y="1950997"/>
            <a:ext cx="9776088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KoPub돋움체 Bold" panose="02020603020101020101" pitchFamily="18" charset="-127"/>
                <a:ea typeface="KoPub돋움체 Bold" panose="02020603020101020101" pitchFamily="18" charset="-127"/>
                <a:cs typeface="Arial" panose="020B0604020202020204" pitchFamily="34" charset="0"/>
              </a:rPr>
              <a:t>NIPWG S-128 VTC (2023)</a:t>
            </a:r>
          </a:p>
          <a:p>
            <a:pPr algn="ctr"/>
            <a:br>
              <a:rPr lang="en-US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endParaRPr lang="en-US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algn="ctr"/>
            <a:br>
              <a:rPr lang="en-US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en-US" altLang="ko-KR" sz="2800" b="1" dirty="0">
                <a:latin typeface="KoPub돋움체 Bold" panose="02020603020101020101" pitchFamily="18" charset="-127"/>
                <a:ea typeface="KoPub돋움체 Bold" panose="02020603020101020101" pitchFamily="18" charset="-127"/>
                <a:cs typeface="Arial" panose="020B0604020202020204" pitchFamily="34" charset="0"/>
              </a:rPr>
              <a:t>Update Status of S-128 Product Specification</a:t>
            </a:r>
            <a:br>
              <a:rPr lang="en-US" sz="1400" dirty="0">
                <a:latin typeface="KoPub돋움체 Bold" panose="02020603020101020101" pitchFamily="18" charset="-127"/>
                <a:ea typeface="KoPub돋움체 Bold" panose="02020603020101020101" pitchFamily="18" charset="-127"/>
                <a:cs typeface="Arial" panose="020B0604020202020204" pitchFamily="34" charset="0"/>
              </a:rPr>
            </a:br>
            <a:endParaRPr lang="en-US" sz="3100" b="1" dirty="0">
              <a:solidFill>
                <a:srgbClr val="00A9A9"/>
              </a:solidFill>
              <a:latin typeface="KoPub돋움체 Bold" panose="02020603020101020101" pitchFamily="18" charset="-127"/>
              <a:ea typeface="KoPub돋움체 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2990089" y="6321230"/>
            <a:ext cx="573223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NIPWG S-128 VTC 0</a:t>
            </a:r>
            <a:r>
              <a:rPr lang="en-US" altLang="ko-KR" dirty="0"/>
              <a:t>2</a:t>
            </a:r>
            <a:r>
              <a:rPr lang="en-US" dirty="0"/>
              <a:t> (</a:t>
            </a:r>
            <a:r>
              <a:rPr lang="en-US" altLang="ko-KR" dirty="0"/>
              <a:t>20</a:t>
            </a:r>
            <a:r>
              <a:rPr lang="en-US" dirty="0"/>
              <a:t> </a:t>
            </a:r>
            <a:r>
              <a:rPr lang="en-US" altLang="ko-KR" dirty="0"/>
              <a:t>November</a:t>
            </a:r>
            <a:r>
              <a:rPr lang="en-US" dirty="0"/>
              <a:t> 2023)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0845F77C-9417-4E26-9D06-6D72FF162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36" y="1121032"/>
            <a:ext cx="10515600" cy="55640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600" dirty="0"/>
              <a:t>S-128 Product Type / Use Case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Sub-VTC has been hold on 1</a:t>
            </a:r>
            <a:r>
              <a:rPr lang="en-US" altLang="ko-KR" sz="2200" baseline="30000" dirty="0"/>
              <a:t>st</a:t>
            </a:r>
            <a:r>
              <a:rPr lang="en-US" altLang="ko-KR" sz="2200" dirty="0"/>
              <a:t>, 7</a:t>
            </a:r>
            <a:r>
              <a:rPr lang="en-US" altLang="ko-KR" sz="2200" baseline="30000" dirty="0"/>
              <a:t>th </a:t>
            </a:r>
            <a:r>
              <a:rPr lang="en-US" altLang="ko-KR" sz="2200" dirty="0"/>
              <a:t>November and S-100WG at Singapore</a:t>
            </a:r>
          </a:p>
          <a:p>
            <a:pPr lvl="1">
              <a:lnSpc>
                <a:spcPct val="100000"/>
              </a:lnSpc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Task for the Mapping between IMO MS, Carriage requirements, Traditional products/S-10X products was discussed to clarify current S-128 product type</a:t>
            </a:r>
            <a:endParaRPr lang="en-US" altLang="ko-KR" sz="1600" b="1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Regarding to requirements of NIPWG Members, New data model of S-128 is under construction</a:t>
            </a:r>
            <a:endParaRPr lang="en-US" altLang="ko-KR" sz="1600" b="1" dirty="0">
              <a:solidFill>
                <a:srgbClr val="FF0000"/>
              </a:solidFill>
            </a:endParaRP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C8BADA6-3B41-47C9-9FB7-0D202C0E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status of s-128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912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0845F77C-9417-4E26-9D06-6D72FF162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36" y="1121032"/>
            <a:ext cx="10515600" cy="55640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600" dirty="0"/>
              <a:t>S-128 Data Validation with INTOGIS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After last S-128 monthly VTC01, INTOGIS has been used by Canada, UK, Australia and ROK</a:t>
            </a:r>
          </a:p>
          <a:p>
            <a:pPr lvl="1">
              <a:lnSpc>
                <a:spcPct val="100000"/>
              </a:lnSpc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During S-128 data validation and creation, XML tag error was fixed</a:t>
            </a:r>
            <a:endParaRPr lang="en-US" altLang="ko-KR" sz="1600" dirty="0"/>
          </a:p>
          <a:p>
            <a:pPr lvl="1">
              <a:lnSpc>
                <a:spcPct val="100000"/>
              </a:lnSpc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INTOGIS will cover boundary box and coverage area as both are optional</a:t>
            </a:r>
            <a:endParaRPr lang="en-US" altLang="ko-KR" sz="1600" b="1" dirty="0">
              <a:solidFill>
                <a:srgbClr val="FF0000"/>
              </a:solidFill>
            </a:endParaRP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C8BADA6-3B41-47C9-9FB7-0D202C0E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status of s-128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950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0845F77C-9417-4E26-9D06-6D72FF162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36" y="1121032"/>
            <a:ext cx="10515600" cy="55640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600" dirty="0"/>
              <a:t>S-128 1.1.0 Review Comments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Deadline of comments was 10</a:t>
            </a:r>
            <a:r>
              <a:rPr lang="en-US" altLang="ko-KR" sz="2200" baseline="30000" dirty="0"/>
              <a:t>th</a:t>
            </a:r>
            <a:r>
              <a:rPr lang="en-US" altLang="ko-KR" sz="2200" dirty="0"/>
              <a:t> November to Elena</a:t>
            </a:r>
          </a:p>
          <a:p>
            <a:pPr lvl="1">
              <a:lnSpc>
                <a:spcPct val="100000"/>
              </a:lnSpc>
            </a:pPr>
            <a:endParaRPr lang="en-US" altLang="ko-KR" sz="400" dirty="0"/>
          </a:p>
          <a:p>
            <a:pPr lvl="1">
              <a:lnSpc>
                <a:spcPct val="100000"/>
              </a:lnSpc>
            </a:pPr>
            <a:r>
              <a:rPr lang="en-US" altLang="ko-KR" sz="2200" dirty="0"/>
              <a:t>6 comments from UK about data model, feature name, file location</a:t>
            </a:r>
            <a:endParaRPr lang="en-US" altLang="ko-KR" sz="1600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C8BADA6-3B41-47C9-9FB7-0D202C0E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status of s-128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384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0845F77C-9417-4E26-9D06-6D72FF162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36" y="1121032"/>
            <a:ext cx="10515600" cy="55640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/>
              <a:t>KHOA S-128 team plans to: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Share the New S-128 Data Model (23</a:t>
            </a:r>
            <a:r>
              <a:rPr lang="en-US" altLang="ko-KR" baseline="30000" dirty="0"/>
              <a:t>th</a:t>
            </a:r>
            <a:r>
              <a:rPr lang="en-US" altLang="ko-KR" dirty="0"/>
              <a:t> November)</a:t>
            </a:r>
          </a:p>
          <a:p>
            <a:pPr lvl="1">
              <a:lnSpc>
                <a:spcPct val="100000"/>
              </a:lnSpc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en-US" altLang="ko-KR" dirty="0"/>
              <a:t>At the NIPWG VTC03 (6</a:t>
            </a:r>
            <a:r>
              <a:rPr lang="en-US" altLang="ko-KR" baseline="30000" dirty="0"/>
              <a:t>th</a:t>
            </a:r>
            <a:r>
              <a:rPr lang="en-US" altLang="ko-KR" dirty="0"/>
              <a:t> December)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New Data Model get approved by NIPWG Members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Task report about S-128 1.1.0 comment to apply to 1.2.0</a:t>
            </a:r>
          </a:p>
          <a:p>
            <a:pPr lvl="1">
              <a:lnSpc>
                <a:spcPct val="100000"/>
              </a:lnSpc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en-US" altLang="ko-KR" dirty="0"/>
              <a:t>S-128 1.2.0 Proposal (end of January 2024)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All components of S-128 Product Specification such as FC, PC, DCEG, Schema, others</a:t>
            </a:r>
            <a:endParaRPr lang="ko-KR" altLang="en-US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C8BADA6-3B41-47C9-9FB7-0D202C0E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of s-128 </a:t>
            </a:r>
            <a:r>
              <a:rPr lang="en-US" altLang="ko-KR" dirty="0" err="1"/>
              <a:t>vtc</a:t>
            </a:r>
            <a:r>
              <a:rPr lang="en-US" altLang="ko-KR" dirty="0"/>
              <a:t> meeting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219811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16209</TotalTime>
  <Words>239</Words>
  <Application>Microsoft Office PowerPoint</Application>
  <PresentationFormat>와이드스크린</PresentationFormat>
  <Paragraphs>36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KoPub돋움체 Bold</vt:lpstr>
      <vt:lpstr>Arial</vt:lpstr>
      <vt:lpstr>Arial Black</vt:lpstr>
      <vt:lpstr>Calibri</vt:lpstr>
      <vt:lpstr>Calibri Light</vt:lpstr>
      <vt:lpstr>Master_IHO_New_Logo</vt:lpstr>
      <vt:lpstr>PowerPoint 프레젠테이션</vt:lpstr>
      <vt:lpstr>Updated status of s-128</vt:lpstr>
      <vt:lpstr>Updated status of s-128</vt:lpstr>
      <vt:lpstr>Updated status of s-128</vt:lpstr>
      <vt:lpstr>Conclusion of s-128 vtc meeting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HyunSoo CHOI</cp:lastModifiedBy>
  <cp:revision>259</cp:revision>
  <cp:lastPrinted>2023-06-15T10:08:42Z</cp:lastPrinted>
  <dcterms:created xsi:type="dcterms:W3CDTF">2019-06-26T12:25:46Z</dcterms:created>
  <dcterms:modified xsi:type="dcterms:W3CDTF">2023-11-20T13:15:56Z</dcterms:modified>
</cp:coreProperties>
</file>